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4"/>
    <p:sldMasterId id="2147483686" r:id="rId5"/>
    <p:sldMasterId id="2147483746" r:id="rId6"/>
    <p:sldMasterId id="2147483759" r:id="rId7"/>
    <p:sldMasterId id="2147483772" r:id="rId8"/>
    <p:sldMasterId id="2147483784" r:id="rId9"/>
    <p:sldMasterId id="2147483850" r:id="rId10"/>
    <p:sldMasterId id="2147483862" r:id="rId11"/>
  </p:sldMasterIdLst>
  <p:notesMasterIdLst>
    <p:notesMasterId r:id="rId90"/>
  </p:notesMasterIdLst>
  <p:sldIdLst>
    <p:sldId id="15865" r:id="rId12"/>
    <p:sldId id="17693" r:id="rId13"/>
    <p:sldId id="17597" r:id="rId14"/>
    <p:sldId id="16427" r:id="rId15"/>
    <p:sldId id="17701" r:id="rId16"/>
    <p:sldId id="17661" r:id="rId17"/>
    <p:sldId id="17687" r:id="rId18"/>
    <p:sldId id="17529" r:id="rId19"/>
    <p:sldId id="14975" r:id="rId20"/>
    <p:sldId id="16751" r:id="rId21"/>
    <p:sldId id="17547" r:id="rId22"/>
    <p:sldId id="17702" r:id="rId23"/>
    <p:sldId id="17703" r:id="rId24"/>
    <p:sldId id="17704" r:id="rId25"/>
    <p:sldId id="17705" r:id="rId26"/>
    <p:sldId id="17706" r:id="rId27"/>
    <p:sldId id="17688" r:id="rId28"/>
    <p:sldId id="15740" r:id="rId29"/>
    <p:sldId id="15741" r:id="rId30"/>
    <p:sldId id="15742" r:id="rId31"/>
    <p:sldId id="15743" r:id="rId32"/>
    <p:sldId id="15744" r:id="rId33"/>
    <p:sldId id="15745" r:id="rId34"/>
    <p:sldId id="15746" r:id="rId35"/>
    <p:sldId id="17664" r:id="rId36"/>
    <p:sldId id="17707" r:id="rId37"/>
    <p:sldId id="17708" r:id="rId38"/>
    <p:sldId id="17709" r:id="rId39"/>
    <p:sldId id="17715" r:id="rId40"/>
    <p:sldId id="17711" r:id="rId41"/>
    <p:sldId id="17716" r:id="rId42"/>
    <p:sldId id="17713" r:id="rId43"/>
    <p:sldId id="17717" r:id="rId44"/>
    <p:sldId id="17662" r:id="rId45"/>
    <p:sldId id="16494" r:id="rId46"/>
    <p:sldId id="17607" r:id="rId47"/>
    <p:sldId id="16662" r:id="rId48"/>
    <p:sldId id="17694" r:id="rId49"/>
    <p:sldId id="17695" r:id="rId50"/>
    <p:sldId id="17696" r:id="rId51"/>
    <p:sldId id="17697" r:id="rId52"/>
    <p:sldId id="17699" r:id="rId53"/>
    <p:sldId id="17698" r:id="rId54"/>
    <p:sldId id="17700" r:id="rId55"/>
    <p:sldId id="303" r:id="rId56"/>
    <p:sldId id="16757" r:id="rId57"/>
    <p:sldId id="14489" r:id="rId58"/>
    <p:sldId id="15050" r:id="rId59"/>
    <p:sldId id="280" r:id="rId60"/>
    <p:sldId id="285" r:id="rId61"/>
    <p:sldId id="292" r:id="rId62"/>
    <p:sldId id="293" r:id="rId63"/>
    <p:sldId id="15051" r:id="rId64"/>
    <p:sldId id="295" r:id="rId65"/>
    <p:sldId id="296" r:id="rId66"/>
    <p:sldId id="17663" r:id="rId67"/>
    <p:sldId id="17689" r:id="rId68"/>
    <p:sldId id="17026" r:id="rId69"/>
    <p:sldId id="12325" r:id="rId70"/>
    <p:sldId id="12326" r:id="rId71"/>
    <p:sldId id="12327" r:id="rId72"/>
    <p:sldId id="12328" r:id="rId73"/>
    <p:sldId id="12331" r:id="rId74"/>
    <p:sldId id="16661" r:id="rId75"/>
    <p:sldId id="17718" r:id="rId76"/>
    <p:sldId id="15110" r:id="rId77"/>
    <p:sldId id="15111" r:id="rId78"/>
    <p:sldId id="15116" r:id="rId79"/>
    <p:sldId id="15117" r:id="rId80"/>
    <p:sldId id="15112" r:id="rId81"/>
    <p:sldId id="15118" r:id="rId82"/>
    <p:sldId id="17719" r:id="rId83"/>
    <p:sldId id="15119" r:id="rId84"/>
    <p:sldId id="16559" r:id="rId85"/>
    <p:sldId id="17690" r:id="rId86"/>
    <p:sldId id="15185" r:id="rId87"/>
    <p:sldId id="17691" r:id="rId88"/>
    <p:sldId id="17692" r:id="rId89"/>
  </p:sldIdLst>
  <p:sldSz cx="12192000" cy="6858000"/>
  <p:notesSz cx="6858000" cy="9144000"/>
  <p:embeddedFontLst>
    <p:embeddedFont>
      <p:font typeface="Bodoni MT" panose="02070603080606020203" pitchFamily="18" charset="0"/>
      <p:regular r:id="rId91"/>
      <p:bold r:id="rId92"/>
      <p:italic r:id="rId93"/>
      <p:boldItalic r:id="rId94"/>
    </p:embeddedFont>
    <p:embeddedFont>
      <p:font typeface="FangSong" panose="02010609060101010101" pitchFamily="49" charset="-122"/>
      <p:regular r:id="rId95"/>
    </p:embeddedFont>
    <p:embeddedFont>
      <p:font typeface="Ink Free" panose="03080402000500000000" pitchFamily="66" charset="0"/>
      <p:regular r:id="rId96"/>
    </p:embeddedFont>
    <p:embeddedFont>
      <p:font typeface="Tahoma" panose="020B0604030504040204" pitchFamily="34" charset="0"/>
      <p:regular r:id="rId97"/>
      <p:bold r:id="rId98"/>
    </p:embeddedFont>
    <p:embeddedFont>
      <p:font typeface="Wingdings 2" panose="05020102010507070707" pitchFamily="18" charset="2"/>
      <p:regular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6">
          <p15:clr>
            <a:srgbClr val="A4A3A4"/>
          </p15:clr>
        </p15:guide>
        <p15:guide id="2" pos="1512">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7" roundtripDataSignature="AMtx7mh4rHhKfO/umYgyQYzpz9JvIJ+G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CD4"/>
    <a:srgbClr val="D9F2D0"/>
    <a:srgbClr val="F8F8F8"/>
    <a:srgbClr val="FCFDDB"/>
    <a:srgbClr val="FB65D0"/>
    <a:srgbClr val="F808B3"/>
    <a:srgbClr val="007434"/>
    <a:srgbClr val="385723"/>
    <a:srgbClr val="F7C5A3"/>
    <a:srgbClr val="7E36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29662E-AE88-49C3-81CB-033EE1CBEC0D}" v="232" dt="2024-12-26T21:34:38.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6" autoAdjust="0"/>
    <p:restoredTop sz="96247" autoAdjust="0"/>
  </p:normalViewPr>
  <p:slideViewPr>
    <p:cSldViewPr snapToGrid="0">
      <p:cViewPr varScale="1">
        <p:scale>
          <a:sx n="106" d="100"/>
          <a:sy n="106" d="100"/>
        </p:scale>
        <p:origin x="390" y="114"/>
      </p:cViewPr>
      <p:guideLst>
        <p:guide orient="horz" pos="96"/>
        <p:guide pos="1512"/>
      </p:guideLst>
    </p:cSldViewPr>
  </p:slideViewPr>
  <p:outlineViewPr>
    <p:cViewPr>
      <p:scale>
        <a:sx n="33" d="100"/>
        <a:sy n="33" d="100"/>
      </p:scale>
      <p:origin x="0" y="-6594"/>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font" Target="fonts/font5.fntdata"/><Relationship Id="rId211" Type="http://schemas.openxmlformats.org/officeDocument/2006/relationships/tableStyles" Target="tableStyle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font" Target="fonts/font1.fntdata"/><Relationship Id="rId96" Type="http://schemas.openxmlformats.org/officeDocument/2006/relationships/font" Target="fonts/font6.fntdata"/><Relationship Id="rId20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212" Type="http://schemas.microsoft.com/office/2016/11/relationships/changesInfo" Target="changesInfos/changesInfo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font" Target="fonts/font4.fntdata"/><Relationship Id="rId99"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07" Type="http://customschemas.google.com/relationships/presentationmetadata" Target="metadata"/><Relationship Id="rId210" Type="http://schemas.openxmlformats.org/officeDocument/2006/relationships/theme" Target="theme/theme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font" Target="fonts/font7.fntdata"/><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font" Target="fonts/font2.fntdata"/><Relationship Id="rId213"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208"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zzy Velasco" userId="925664be-e98a-4b93-85a4-d02160ab2b5e" providerId="ADAL" clId="{C629662E-AE88-49C3-81CB-033EE1CBEC0D}"/>
    <pc:docChg chg="undo custSel addSld delSld modSld sldOrd delMainMaster">
      <pc:chgData name="Izzy Velasco" userId="925664be-e98a-4b93-85a4-d02160ab2b5e" providerId="ADAL" clId="{C629662E-AE88-49C3-81CB-033EE1CBEC0D}" dt="2025-01-02T18:18:17.270" v="760" actId="47"/>
      <pc:docMkLst>
        <pc:docMk/>
      </pc:docMkLst>
      <pc:sldChg chg="del">
        <pc:chgData name="Izzy Velasco" userId="925664be-e98a-4b93-85a4-d02160ab2b5e" providerId="ADAL" clId="{C629662E-AE88-49C3-81CB-033EE1CBEC0D}" dt="2024-12-17T22:50:05.360" v="192" actId="47"/>
        <pc:sldMkLst>
          <pc:docMk/>
          <pc:sldMk cId="0" sldId="256"/>
        </pc:sldMkLst>
      </pc:sldChg>
      <pc:sldChg chg="delSp modSp del mod setBg modClrScheme chgLayout">
        <pc:chgData name="Izzy Velasco" userId="925664be-e98a-4b93-85a4-d02160ab2b5e" providerId="ADAL" clId="{C629662E-AE88-49C3-81CB-033EE1CBEC0D}" dt="2025-01-02T18:18:17.270" v="760" actId="47"/>
        <pc:sldMkLst>
          <pc:docMk/>
          <pc:sldMk cId="76262670" sldId="256"/>
        </pc:sldMkLst>
      </pc:sldChg>
      <pc:sldChg chg="delSp modSp del mod setBg modClrScheme chgLayout">
        <pc:chgData name="Izzy Velasco" userId="925664be-e98a-4b93-85a4-d02160ab2b5e" providerId="ADAL" clId="{C629662E-AE88-49C3-81CB-033EE1CBEC0D}" dt="2025-01-02T18:18:17.270" v="760" actId="47"/>
        <pc:sldMkLst>
          <pc:docMk/>
          <pc:sldMk cId="1532513516" sldId="257"/>
        </pc:sldMkLst>
      </pc:sldChg>
      <pc:sldChg chg="delSp modSp del mod setBg modClrScheme chgLayout">
        <pc:chgData name="Izzy Velasco" userId="925664be-e98a-4b93-85a4-d02160ab2b5e" providerId="ADAL" clId="{C629662E-AE88-49C3-81CB-033EE1CBEC0D}" dt="2025-01-02T18:18:17.270" v="760" actId="47"/>
        <pc:sldMkLst>
          <pc:docMk/>
          <pc:sldMk cId="686849171" sldId="258"/>
        </pc:sldMkLst>
      </pc:sldChg>
      <pc:sldChg chg="delSp modSp del mod setBg modClrScheme chgLayout">
        <pc:chgData name="Izzy Velasco" userId="925664be-e98a-4b93-85a4-d02160ab2b5e" providerId="ADAL" clId="{C629662E-AE88-49C3-81CB-033EE1CBEC0D}" dt="2025-01-02T18:18:17.270" v="760" actId="47"/>
        <pc:sldMkLst>
          <pc:docMk/>
          <pc:sldMk cId="2023331895" sldId="259"/>
        </pc:sldMkLst>
      </pc:sldChg>
      <pc:sldChg chg="delSp modSp del mod setBg modClrScheme chgLayout">
        <pc:chgData name="Izzy Velasco" userId="925664be-e98a-4b93-85a4-d02160ab2b5e" providerId="ADAL" clId="{C629662E-AE88-49C3-81CB-033EE1CBEC0D}" dt="2025-01-02T18:18:17.270" v="760" actId="47"/>
        <pc:sldMkLst>
          <pc:docMk/>
          <pc:sldMk cId="3109396901" sldId="260"/>
        </pc:sldMkLst>
      </pc:sldChg>
      <pc:sldChg chg="delSp modSp del mod setBg modClrScheme chgLayout">
        <pc:chgData name="Izzy Velasco" userId="925664be-e98a-4b93-85a4-d02160ab2b5e" providerId="ADAL" clId="{C629662E-AE88-49C3-81CB-033EE1CBEC0D}" dt="2025-01-02T18:18:17.270" v="760" actId="47"/>
        <pc:sldMkLst>
          <pc:docMk/>
          <pc:sldMk cId="2285212228" sldId="261"/>
        </pc:sldMkLst>
      </pc:sldChg>
      <pc:sldChg chg="delSp modSp del mod setBg modClrScheme chgLayout">
        <pc:chgData name="Izzy Velasco" userId="925664be-e98a-4b93-85a4-d02160ab2b5e" providerId="ADAL" clId="{C629662E-AE88-49C3-81CB-033EE1CBEC0D}" dt="2025-01-02T18:18:17.270" v="760" actId="47"/>
        <pc:sldMkLst>
          <pc:docMk/>
          <pc:sldMk cId="2771877931" sldId="262"/>
        </pc:sldMkLst>
      </pc:sldChg>
      <pc:sldChg chg="delSp modSp del mod setBg modClrScheme chgLayout">
        <pc:chgData name="Izzy Velasco" userId="925664be-e98a-4b93-85a4-d02160ab2b5e" providerId="ADAL" clId="{C629662E-AE88-49C3-81CB-033EE1CBEC0D}" dt="2025-01-02T18:18:17.270" v="760" actId="47"/>
        <pc:sldMkLst>
          <pc:docMk/>
          <pc:sldMk cId="4005847543" sldId="263"/>
        </pc:sldMkLst>
      </pc:sldChg>
      <pc:sldChg chg="delSp modSp del mod setBg modClrScheme chgLayout">
        <pc:chgData name="Izzy Velasco" userId="925664be-e98a-4b93-85a4-d02160ab2b5e" providerId="ADAL" clId="{C629662E-AE88-49C3-81CB-033EE1CBEC0D}" dt="2025-01-02T18:18:17.270" v="760" actId="47"/>
        <pc:sldMkLst>
          <pc:docMk/>
          <pc:sldMk cId="2473272474" sldId="264"/>
        </pc:sldMkLst>
      </pc:sldChg>
      <pc:sldChg chg="delSp modSp del mod setBg modClrScheme chgLayout">
        <pc:chgData name="Izzy Velasco" userId="925664be-e98a-4b93-85a4-d02160ab2b5e" providerId="ADAL" clId="{C629662E-AE88-49C3-81CB-033EE1CBEC0D}" dt="2025-01-02T18:18:17.270" v="760" actId="47"/>
        <pc:sldMkLst>
          <pc:docMk/>
          <pc:sldMk cId="3969483339" sldId="265"/>
        </pc:sldMkLst>
      </pc:sldChg>
      <pc:sldChg chg="del">
        <pc:chgData name="Izzy Velasco" userId="925664be-e98a-4b93-85a4-d02160ab2b5e" providerId="ADAL" clId="{C629662E-AE88-49C3-81CB-033EE1CBEC0D}" dt="2024-12-17T23:01:01.409" v="332" actId="47"/>
        <pc:sldMkLst>
          <pc:docMk/>
          <pc:sldMk cId="0" sldId="275"/>
        </pc:sldMkLst>
      </pc:sldChg>
      <pc:sldChg chg="del setBg">
        <pc:chgData name="Izzy Velasco" userId="925664be-e98a-4b93-85a4-d02160ab2b5e" providerId="ADAL" clId="{C629662E-AE88-49C3-81CB-033EE1CBEC0D}" dt="2025-01-02T18:18:09.731" v="759" actId="47"/>
        <pc:sldMkLst>
          <pc:docMk/>
          <pc:sldMk cId="0" sldId="276"/>
        </pc:sldMkLst>
      </pc:sldChg>
      <pc:sldChg chg="del">
        <pc:chgData name="Izzy Velasco" userId="925664be-e98a-4b93-85a4-d02160ab2b5e" providerId="ADAL" clId="{C629662E-AE88-49C3-81CB-033EE1CBEC0D}" dt="2024-12-17T22:50:54.877" v="194" actId="47"/>
        <pc:sldMkLst>
          <pc:docMk/>
          <pc:sldMk cId="1366610849" sldId="276"/>
        </pc:sldMkLst>
      </pc:sldChg>
      <pc:sldChg chg="del setBg">
        <pc:chgData name="Izzy Velasco" userId="925664be-e98a-4b93-85a4-d02160ab2b5e" providerId="ADAL" clId="{C629662E-AE88-49C3-81CB-033EE1CBEC0D}" dt="2025-01-02T18:18:09.731" v="759" actId="47"/>
        <pc:sldMkLst>
          <pc:docMk/>
          <pc:sldMk cId="0" sldId="277"/>
        </pc:sldMkLst>
      </pc:sldChg>
      <pc:sldChg chg="del">
        <pc:chgData name="Izzy Velasco" userId="925664be-e98a-4b93-85a4-d02160ab2b5e" providerId="ADAL" clId="{C629662E-AE88-49C3-81CB-033EE1CBEC0D}" dt="2024-12-17T22:50:54.877" v="194" actId="47"/>
        <pc:sldMkLst>
          <pc:docMk/>
          <pc:sldMk cId="2105410204" sldId="277"/>
        </pc:sldMkLst>
      </pc:sldChg>
      <pc:sldChg chg="del">
        <pc:chgData name="Izzy Velasco" userId="925664be-e98a-4b93-85a4-d02160ab2b5e" providerId="ADAL" clId="{C629662E-AE88-49C3-81CB-033EE1CBEC0D}" dt="2024-12-17T23:01:01.409" v="332" actId="47"/>
        <pc:sldMkLst>
          <pc:docMk/>
          <pc:sldMk cId="0" sldId="278"/>
        </pc:sldMkLst>
      </pc:sldChg>
      <pc:sldChg chg="del setBg">
        <pc:chgData name="Izzy Velasco" userId="925664be-e98a-4b93-85a4-d02160ab2b5e" providerId="ADAL" clId="{C629662E-AE88-49C3-81CB-033EE1CBEC0D}" dt="2025-01-02T18:18:09.731" v="759" actId="47"/>
        <pc:sldMkLst>
          <pc:docMk/>
          <pc:sldMk cId="0" sldId="279"/>
        </pc:sldMkLst>
      </pc:sldChg>
      <pc:sldChg chg="modSp del mod setBg">
        <pc:chgData name="Izzy Velasco" userId="925664be-e98a-4b93-85a4-d02160ab2b5e" providerId="ADAL" clId="{C629662E-AE88-49C3-81CB-033EE1CBEC0D}" dt="2024-12-26T21:14:33.081" v="665" actId="1076"/>
        <pc:sldMkLst>
          <pc:docMk/>
          <pc:sldMk cId="0" sldId="280"/>
        </pc:sldMkLst>
        <pc:spChg chg="mod">
          <ac:chgData name="Izzy Velasco" userId="925664be-e98a-4b93-85a4-d02160ab2b5e" providerId="ADAL" clId="{C629662E-AE88-49C3-81CB-033EE1CBEC0D}" dt="2024-12-26T21:14:33.081" v="665" actId="1076"/>
          <ac:spMkLst>
            <pc:docMk/>
            <pc:sldMk cId="0" sldId="280"/>
            <ac:spMk id="4098" creationId="{5730D423-F5B0-27C9-1CC0-8B967EAF1C13}"/>
          </ac:spMkLst>
        </pc:spChg>
      </pc:sldChg>
      <pc:sldChg chg="del">
        <pc:chgData name="Izzy Velasco" userId="925664be-e98a-4b93-85a4-d02160ab2b5e" providerId="ADAL" clId="{C629662E-AE88-49C3-81CB-033EE1CBEC0D}" dt="2024-12-17T22:50:54.877" v="194" actId="47"/>
        <pc:sldMkLst>
          <pc:docMk/>
          <pc:sldMk cId="653269154" sldId="281"/>
        </pc:sldMkLst>
      </pc:sldChg>
      <pc:sldChg chg="del setBg">
        <pc:chgData name="Izzy Velasco" userId="925664be-e98a-4b93-85a4-d02160ab2b5e" providerId="ADAL" clId="{C629662E-AE88-49C3-81CB-033EE1CBEC0D}" dt="2025-01-02T18:18:09.731" v="759" actId="47"/>
        <pc:sldMkLst>
          <pc:docMk/>
          <pc:sldMk cId="0" sldId="282"/>
        </pc:sldMkLst>
      </pc:sldChg>
      <pc:sldChg chg="del">
        <pc:chgData name="Izzy Velasco" userId="925664be-e98a-4b93-85a4-d02160ab2b5e" providerId="ADAL" clId="{C629662E-AE88-49C3-81CB-033EE1CBEC0D}" dt="2024-12-17T23:01:01.409" v="332" actId="47"/>
        <pc:sldMkLst>
          <pc:docMk/>
          <pc:sldMk cId="0" sldId="283"/>
        </pc:sldMkLst>
      </pc:sldChg>
      <pc:sldChg chg="del">
        <pc:chgData name="Izzy Velasco" userId="925664be-e98a-4b93-85a4-d02160ab2b5e" providerId="ADAL" clId="{C629662E-AE88-49C3-81CB-033EE1CBEC0D}" dt="2024-12-17T22:50:54.877" v="194" actId="47"/>
        <pc:sldMkLst>
          <pc:docMk/>
          <pc:sldMk cId="4002997320" sldId="284"/>
        </pc:sldMkLst>
      </pc:sldChg>
      <pc:sldChg chg="modSp setBg">
        <pc:chgData name="Izzy Velasco" userId="925664be-e98a-4b93-85a4-d02160ab2b5e" providerId="ADAL" clId="{C629662E-AE88-49C3-81CB-033EE1CBEC0D}" dt="2024-12-26T21:14:50.998" v="669" actId="1076"/>
        <pc:sldMkLst>
          <pc:docMk/>
          <pc:sldMk cId="0" sldId="285"/>
        </pc:sldMkLst>
        <pc:spChg chg="mod">
          <ac:chgData name="Izzy Velasco" userId="925664be-e98a-4b93-85a4-d02160ab2b5e" providerId="ADAL" clId="{C629662E-AE88-49C3-81CB-033EE1CBEC0D}" dt="2024-12-26T21:14:50.998" v="669" actId="1076"/>
          <ac:spMkLst>
            <pc:docMk/>
            <pc:sldMk cId="0" sldId="285"/>
            <ac:spMk id="5122" creationId="{46C3CC54-AC14-7253-660B-44F949B32864}"/>
          </ac:spMkLst>
        </pc:spChg>
      </pc:sldChg>
      <pc:sldChg chg="del">
        <pc:chgData name="Izzy Velasco" userId="925664be-e98a-4b93-85a4-d02160ab2b5e" providerId="ADAL" clId="{C629662E-AE88-49C3-81CB-033EE1CBEC0D}" dt="2024-12-17T22:50:54.877" v="194" actId="47"/>
        <pc:sldMkLst>
          <pc:docMk/>
          <pc:sldMk cId="616929709" sldId="285"/>
        </pc:sldMkLst>
      </pc:sldChg>
      <pc:sldChg chg="del">
        <pc:chgData name="Izzy Velasco" userId="925664be-e98a-4b93-85a4-d02160ab2b5e" providerId="ADAL" clId="{C629662E-AE88-49C3-81CB-033EE1CBEC0D}" dt="2024-12-17T23:01:01.409" v="332" actId="47"/>
        <pc:sldMkLst>
          <pc:docMk/>
          <pc:sldMk cId="0" sldId="286"/>
        </pc:sldMkLst>
      </pc:sldChg>
      <pc:sldChg chg="del">
        <pc:chgData name="Izzy Velasco" userId="925664be-e98a-4b93-85a4-d02160ab2b5e" providerId="ADAL" clId="{C629662E-AE88-49C3-81CB-033EE1CBEC0D}" dt="2024-12-17T23:01:01.409" v="332" actId="47"/>
        <pc:sldMkLst>
          <pc:docMk/>
          <pc:sldMk cId="0" sldId="287"/>
        </pc:sldMkLst>
      </pc:sldChg>
      <pc:sldChg chg="del">
        <pc:chgData name="Izzy Velasco" userId="925664be-e98a-4b93-85a4-d02160ab2b5e" providerId="ADAL" clId="{C629662E-AE88-49C3-81CB-033EE1CBEC0D}" dt="2024-12-17T22:50:54.877" v="194" actId="47"/>
        <pc:sldMkLst>
          <pc:docMk/>
          <pc:sldMk cId="1315168328" sldId="288"/>
        </pc:sldMkLst>
      </pc:sldChg>
      <pc:sldChg chg="modSp setBg">
        <pc:chgData name="Izzy Velasco" userId="925664be-e98a-4b93-85a4-d02160ab2b5e" providerId="ADAL" clId="{C629662E-AE88-49C3-81CB-033EE1CBEC0D}" dt="2024-12-26T21:15:13.673" v="674" actId="1076"/>
        <pc:sldMkLst>
          <pc:docMk/>
          <pc:sldMk cId="0" sldId="292"/>
        </pc:sldMkLst>
        <pc:spChg chg="mod">
          <ac:chgData name="Izzy Velasco" userId="925664be-e98a-4b93-85a4-d02160ab2b5e" providerId="ADAL" clId="{C629662E-AE88-49C3-81CB-033EE1CBEC0D}" dt="2024-12-26T21:15:13.673" v="674" actId="1076"/>
          <ac:spMkLst>
            <pc:docMk/>
            <pc:sldMk cId="0" sldId="292"/>
            <ac:spMk id="6146" creationId="{7160C214-A7AB-AF65-97FA-436E189CEBF9}"/>
          </ac:spMkLst>
        </pc:spChg>
      </pc:sldChg>
      <pc:sldChg chg="modSp setBg">
        <pc:chgData name="Izzy Velasco" userId="925664be-e98a-4b93-85a4-d02160ab2b5e" providerId="ADAL" clId="{C629662E-AE88-49C3-81CB-033EE1CBEC0D}" dt="2024-12-26T21:17:52.385" v="681" actId="1076"/>
        <pc:sldMkLst>
          <pc:docMk/>
          <pc:sldMk cId="0" sldId="293"/>
        </pc:sldMkLst>
        <pc:spChg chg="mod">
          <ac:chgData name="Izzy Velasco" userId="925664be-e98a-4b93-85a4-d02160ab2b5e" providerId="ADAL" clId="{C629662E-AE88-49C3-81CB-033EE1CBEC0D}" dt="2024-12-26T21:17:52.385" v="681" actId="1076"/>
          <ac:spMkLst>
            <pc:docMk/>
            <pc:sldMk cId="0" sldId="293"/>
            <ac:spMk id="7170" creationId="{2BD8FC4C-82C6-A83F-C1B2-59E2CE13FCA6}"/>
          </ac:spMkLst>
        </pc:spChg>
      </pc:sldChg>
      <pc:sldChg chg="del">
        <pc:chgData name="Izzy Velasco" userId="925664be-e98a-4b93-85a4-d02160ab2b5e" providerId="ADAL" clId="{C629662E-AE88-49C3-81CB-033EE1CBEC0D}" dt="2024-12-17T23:01:07.749" v="333" actId="47"/>
        <pc:sldMkLst>
          <pc:docMk/>
          <pc:sldMk cId="0" sldId="294"/>
        </pc:sldMkLst>
      </pc:sldChg>
      <pc:sldChg chg="modSp del mod setBg modClrScheme chgLayout">
        <pc:chgData name="Izzy Velasco" userId="925664be-e98a-4b93-85a4-d02160ab2b5e" providerId="ADAL" clId="{C629662E-AE88-49C3-81CB-033EE1CBEC0D}" dt="2024-12-26T21:18:31.929" v="699" actId="1076"/>
        <pc:sldMkLst>
          <pc:docMk/>
          <pc:sldMk cId="0" sldId="295"/>
        </pc:sldMkLst>
        <pc:spChg chg="mod">
          <ac:chgData name="Izzy Velasco" userId="925664be-e98a-4b93-85a4-d02160ab2b5e" providerId="ADAL" clId="{C629662E-AE88-49C3-81CB-033EE1CBEC0D}" dt="2024-12-26T21:18:31.929" v="699" actId="1076"/>
          <ac:spMkLst>
            <pc:docMk/>
            <pc:sldMk cId="0" sldId="295"/>
            <ac:spMk id="241666" creationId="{3DD0E587-FAAD-7CBD-7BB0-C194887674F2}"/>
          </ac:spMkLst>
        </pc:spChg>
        <pc:spChg chg="mod ord">
          <ac:chgData name="Izzy Velasco" userId="925664be-e98a-4b93-85a4-d02160ab2b5e" providerId="ADAL" clId="{C629662E-AE88-49C3-81CB-033EE1CBEC0D}" dt="2024-12-26T21:17:20.079" v="677" actId="700"/>
          <ac:spMkLst>
            <pc:docMk/>
            <pc:sldMk cId="0" sldId="295"/>
            <ac:spMk id="241667" creationId="{8B89F90E-7F0E-E9E1-29C0-FACACA8725B1}"/>
          </ac:spMkLst>
        </pc:spChg>
      </pc:sldChg>
      <pc:sldChg chg="modSp del mod setBg modClrScheme chgLayout">
        <pc:chgData name="Izzy Velasco" userId="925664be-e98a-4b93-85a4-d02160ab2b5e" providerId="ADAL" clId="{C629662E-AE88-49C3-81CB-033EE1CBEC0D}" dt="2024-12-26T21:18:58.191" v="711" actId="207"/>
        <pc:sldMkLst>
          <pc:docMk/>
          <pc:sldMk cId="0" sldId="296"/>
        </pc:sldMkLst>
        <pc:spChg chg="mod">
          <ac:chgData name="Izzy Velasco" userId="925664be-e98a-4b93-85a4-d02160ab2b5e" providerId="ADAL" clId="{C629662E-AE88-49C3-81CB-033EE1CBEC0D}" dt="2024-12-26T21:18:58.191" v="711" actId="207"/>
          <ac:spMkLst>
            <pc:docMk/>
            <pc:sldMk cId="0" sldId="296"/>
            <ac:spMk id="242690" creationId="{B41832C2-DC79-1214-71B9-34DA64C4E6D3}"/>
          </ac:spMkLst>
        </pc:spChg>
      </pc:sldChg>
      <pc:sldChg chg="del">
        <pc:chgData name="Izzy Velasco" userId="925664be-e98a-4b93-85a4-d02160ab2b5e" providerId="ADAL" clId="{C629662E-AE88-49C3-81CB-033EE1CBEC0D}" dt="2024-12-17T23:01:07.749" v="333" actId="47"/>
        <pc:sldMkLst>
          <pc:docMk/>
          <pc:sldMk cId="0" sldId="297"/>
        </pc:sldMkLst>
      </pc:sldChg>
      <pc:sldChg chg="del">
        <pc:chgData name="Izzy Velasco" userId="925664be-e98a-4b93-85a4-d02160ab2b5e" providerId="ADAL" clId="{C629662E-AE88-49C3-81CB-033EE1CBEC0D}" dt="2024-12-26T21:22:54.343" v="712" actId="47"/>
        <pc:sldMkLst>
          <pc:docMk/>
          <pc:sldMk cId="2139499611" sldId="14488"/>
        </pc:sldMkLst>
      </pc:sldChg>
      <pc:sldChg chg="modSp mod setBg">
        <pc:chgData name="Izzy Velasco" userId="925664be-e98a-4b93-85a4-d02160ab2b5e" providerId="ADAL" clId="{C629662E-AE88-49C3-81CB-033EE1CBEC0D}" dt="2024-12-26T21:13:53.086" v="654"/>
        <pc:sldMkLst>
          <pc:docMk/>
          <pc:sldMk cId="2657964783" sldId="14489"/>
        </pc:sldMkLst>
        <pc:spChg chg="mod">
          <ac:chgData name="Izzy Velasco" userId="925664be-e98a-4b93-85a4-d02160ab2b5e" providerId="ADAL" clId="{C629662E-AE88-49C3-81CB-033EE1CBEC0D}" dt="2024-12-26T21:13:39.722" v="653" actId="20577"/>
          <ac:spMkLst>
            <pc:docMk/>
            <pc:sldMk cId="2657964783" sldId="14489"/>
            <ac:spMk id="591" creationId="{00000000-0000-0000-0000-000000000000}"/>
          </ac:spMkLst>
        </pc:spChg>
      </pc:sldChg>
      <pc:sldChg chg="modSp mod">
        <pc:chgData name="Izzy Velasco" userId="925664be-e98a-4b93-85a4-d02160ab2b5e" providerId="ADAL" clId="{C629662E-AE88-49C3-81CB-033EE1CBEC0D}" dt="2024-12-26T20:55:27.038" v="381" actId="20577"/>
        <pc:sldMkLst>
          <pc:docMk/>
          <pc:sldMk cId="3977389838" sldId="14975"/>
        </pc:sldMkLst>
        <pc:spChg chg="mod">
          <ac:chgData name="Izzy Velasco" userId="925664be-e98a-4b93-85a4-d02160ab2b5e" providerId="ADAL" clId="{C629662E-AE88-49C3-81CB-033EE1CBEC0D}" dt="2024-12-26T20:54:57.444" v="356"/>
          <ac:spMkLst>
            <pc:docMk/>
            <pc:sldMk cId="3977389838" sldId="14975"/>
            <ac:spMk id="4" creationId="{63BA94EE-D62C-9C14-D280-5476664D6C7D}"/>
          </ac:spMkLst>
        </pc:spChg>
        <pc:spChg chg="mod">
          <ac:chgData name="Izzy Velasco" userId="925664be-e98a-4b93-85a4-d02160ab2b5e" providerId="ADAL" clId="{C629662E-AE88-49C3-81CB-033EE1CBEC0D}" dt="2024-12-26T20:55:27.038" v="381" actId="20577"/>
          <ac:spMkLst>
            <pc:docMk/>
            <pc:sldMk cId="3977389838" sldId="14975"/>
            <ac:spMk id="5" creationId="{8FA8363E-1BDC-B4AC-886E-EEAE5EE8D90A}"/>
          </ac:spMkLst>
        </pc:spChg>
      </pc:sldChg>
      <pc:sldChg chg="del">
        <pc:chgData name="Izzy Velasco" userId="925664be-e98a-4b93-85a4-d02160ab2b5e" providerId="ADAL" clId="{C629662E-AE88-49C3-81CB-033EE1CBEC0D}" dt="2024-12-17T23:01:07.749" v="333" actId="47"/>
        <pc:sldMkLst>
          <pc:docMk/>
          <pc:sldMk cId="0" sldId="15045"/>
        </pc:sldMkLst>
      </pc:sldChg>
      <pc:sldChg chg="modSp mod setBg">
        <pc:chgData name="Izzy Velasco" userId="925664be-e98a-4b93-85a4-d02160ab2b5e" providerId="ADAL" clId="{C629662E-AE88-49C3-81CB-033EE1CBEC0D}" dt="2024-12-26T21:14:15.310" v="659" actId="1076"/>
        <pc:sldMkLst>
          <pc:docMk/>
          <pc:sldMk cId="0" sldId="15050"/>
        </pc:sldMkLst>
        <pc:spChg chg="mod">
          <ac:chgData name="Izzy Velasco" userId="925664be-e98a-4b93-85a4-d02160ab2b5e" providerId="ADAL" clId="{C629662E-AE88-49C3-81CB-033EE1CBEC0D}" dt="2024-12-26T21:14:15.310" v="659" actId="1076"/>
          <ac:spMkLst>
            <pc:docMk/>
            <pc:sldMk cId="0" sldId="15050"/>
            <ac:spMk id="3076" creationId="{21AE66B7-EFE4-F82F-F5F7-7221EC9AC1CD}"/>
          </ac:spMkLst>
        </pc:spChg>
      </pc:sldChg>
      <pc:sldChg chg="addSp delSp modSp mod setBg">
        <pc:chgData name="Izzy Velasco" userId="925664be-e98a-4b93-85a4-d02160ab2b5e" providerId="ADAL" clId="{C629662E-AE88-49C3-81CB-033EE1CBEC0D}" dt="2024-12-26T21:18:04.157" v="684" actId="2711"/>
        <pc:sldMkLst>
          <pc:docMk/>
          <pc:sldMk cId="0" sldId="15051"/>
        </pc:sldMkLst>
        <pc:spChg chg="mod">
          <ac:chgData name="Izzy Velasco" userId="925664be-e98a-4b93-85a4-d02160ab2b5e" providerId="ADAL" clId="{C629662E-AE88-49C3-81CB-033EE1CBEC0D}" dt="2024-12-26T21:18:04.157" v="684" actId="2711"/>
          <ac:spMkLst>
            <pc:docMk/>
            <pc:sldMk cId="0" sldId="15051"/>
            <ac:spMk id="8194" creationId="{075A3E12-C7FC-95C5-92A1-2A3D04162E59}"/>
          </ac:spMkLst>
        </pc:spChg>
      </pc:sldChg>
      <pc:sldChg chg="del setBg">
        <pc:chgData name="Izzy Velasco" userId="925664be-e98a-4b93-85a4-d02160ab2b5e" providerId="ADAL" clId="{C629662E-AE88-49C3-81CB-033EE1CBEC0D}" dt="2025-01-02T18:18:09.731" v="759" actId="47"/>
        <pc:sldMkLst>
          <pc:docMk/>
          <pc:sldMk cId="0" sldId="15057"/>
        </pc:sldMkLst>
      </pc:sldChg>
      <pc:sldChg chg="del setBg">
        <pc:chgData name="Izzy Velasco" userId="925664be-e98a-4b93-85a4-d02160ab2b5e" providerId="ADAL" clId="{C629662E-AE88-49C3-81CB-033EE1CBEC0D}" dt="2025-01-02T18:18:09.731" v="759" actId="47"/>
        <pc:sldMkLst>
          <pc:docMk/>
          <pc:sldMk cId="0" sldId="15058"/>
        </pc:sldMkLst>
      </pc:sldChg>
      <pc:sldChg chg="del setBg">
        <pc:chgData name="Izzy Velasco" userId="925664be-e98a-4b93-85a4-d02160ab2b5e" providerId="ADAL" clId="{C629662E-AE88-49C3-81CB-033EE1CBEC0D}" dt="2025-01-02T18:18:09.731" v="759" actId="47"/>
        <pc:sldMkLst>
          <pc:docMk/>
          <pc:sldMk cId="0" sldId="15059"/>
        </pc:sldMkLst>
      </pc:sldChg>
      <pc:sldChg chg="del setBg">
        <pc:chgData name="Izzy Velasco" userId="925664be-e98a-4b93-85a4-d02160ab2b5e" providerId="ADAL" clId="{C629662E-AE88-49C3-81CB-033EE1CBEC0D}" dt="2025-01-02T18:18:09.731" v="759" actId="47"/>
        <pc:sldMkLst>
          <pc:docMk/>
          <pc:sldMk cId="0" sldId="15061"/>
        </pc:sldMkLst>
      </pc:sldChg>
      <pc:sldChg chg="del setBg">
        <pc:chgData name="Izzy Velasco" userId="925664be-e98a-4b93-85a4-d02160ab2b5e" providerId="ADAL" clId="{C629662E-AE88-49C3-81CB-033EE1CBEC0D}" dt="2025-01-02T18:18:09.731" v="759" actId="47"/>
        <pc:sldMkLst>
          <pc:docMk/>
          <pc:sldMk cId="0" sldId="15062"/>
        </pc:sldMkLst>
      </pc:sldChg>
      <pc:sldChg chg="del setBg">
        <pc:chgData name="Izzy Velasco" userId="925664be-e98a-4b93-85a4-d02160ab2b5e" providerId="ADAL" clId="{C629662E-AE88-49C3-81CB-033EE1CBEC0D}" dt="2025-01-02T18:18:09.731" v="759" actId="47"/>
        <pc:sldMkLst>
          <pc:docMk/>
          <pc:sldMk cId="580970446" sldId="15063"/>
        </pc:sldMkLst>
      </pc:sldChg>
      <pc:sldChg chg="del setBg">
        <pc:chgData name="Izzy Velasco" userId="925664be-e98a-4b93-85a4-d02160ab2b5e" providerId="ADAL" clId="{C629662E-AE88-49C3-81CB-033EE1CBEC0D}" dt="2025-01-02T18:18:09.731" v="759" actId="47"/>
        <pc:sldMkLst>
          <pc:docMk/>
          <pc:sldMk cId="3166833918" sldId="15064"/>
        </pc:sldMkLst>
      </pc:sldChg>
      <pc:sldChg chg="del setBg">
        <pc:chgData name="Izzy Velasco" userId="925664be-e98a-4b93-85a4-d02160ab2b5e" providerId="ADAL" clId="{C629662E-AE88-49C3-81CB-033EE1CBEC0D}" dt="2025-01-02T18:18:09.731" v="759" actId="47"/>
        <pc:sldMkLst>
          <pc:docMk/>
          <pc:sldMk cId="1294919106" sldId="15065"/>
        </pc:sldMkLst>
      </pc:sldChg>
      <pc:sldChg chg="modSp setBg">
        <pc:chgData name="Izzy Velasco" userId="925664be-e98a-4b93-85a4-d02160ab2b5e" providerId="ADAL" clId="{C629662E-AE88-49C3-81CB-033EE1CBEC0D}" dt="2024-12-26T21:23:55.522" v="734" actId="2711"/>
        <pc:sldMkLst>
          <pc:docMk/>
          <pc:sldMk cId="0" sldId="15110"/>
        </pc:sldMkLst>
        <pc:spChg chg="mod">
          <ac:chgData name="Izzy Velasco" userId="925664be-e98a-4b93-85a4-d02160ab2b5e" providerId="ADAL" clId="{C629662E-AE88-49C3-81CB-033EE1CBEC0D}" dt="2024-12-26T21:23:55.522" v="734" actId="2711"/>
          <ac:spMkLst>
            <pc:docMk/>
            <pc:sldMk cId="0" sldId="15110"/>
            <ac:spMk id="2053" creationId="{83E56CE2-AED1-CAB1-69AA-7AB175207956}"/>
          </ac:spMkLst>
        </pc:spChg>
      </pc:sldChg>
      <pc:sldChg chg="modSp setBg">
        <pc:chgData name="Izzy Velasco" userId="925664be-e98a-4b93-85a4-d02160ab2b5e" providerId="ADAL" clId="{C629662E-AE88-49C3-81CB-033EE1CBEC0D}" dt="2024-12-26T21:24:03.737" v="735" actId="2711"/>
        <pc:sldMkLst>
          <pc:docMk/>
          <pc:sldMk cId="0" sldId="15111"/>
        </pc:sldMkLst>
        <pc:spChg chg="mod">
          <ac:chgData name="Izzy Velasco" userId="925664be-e98a-4b93-85a4-d02160ab2b5e" providerId="ADAL" clId="{C629662E-AE88-49C3-81CB-033EE1CBEC0D}" dt="2024-12-26T21:24:03.737" v="735" actId="2711"/>
          <ac:spMkLst>
            <pc:docMk/>
            <pc:sldMk cId="0" sldId="15111"/>
            <ac:spMk id="6146" creationId="{F23FF860-02E1-7CC3-3CB8-905D2978DAD0}"/>
          </ac:spMkLst>
        </pc:spChg>
      </pc:sldChg>
      <pc:sldChg chg="modSp setBg">
        <pc:chgData name="Izzy Velasco" userId="925664be-e98a-4b93-85a4-d02160ab2b5e" providerId="ADAL" clId="{C629662E-AE88-49C3-81CB-033EE1CBEC0D}" dt="2024-12-26T21:24:25.308" v="738" actId="2711"/>
        <pc:sldMkLst>
          <pc:docMk/>
          <pc:sldMk cId="0" sldId="15112"/>
        </pc:sldMkLst>
        <pc:spChg chg="mod">
          <ac:chgData name="Izzy Velasco" userId="925664be-e98a-4b93-85a4-d02160ab2b5e" providerId="ADAL" clId="{C629662E-AE88-49C3-81CB-033EE1CBEC0D}" dt="2024-12-26T21:24:25.308" v="738" actId="2711"/>
          <ac:spMkLst>
            <pc:docMk/>
            <pc:sldMk cId="0" sldId="15112"/>
            <ac:spMk id="8194" creationId="{77F15C16-3992-0A36-1906-6A95E3857924}"/>
          </ac:spMkLst>
        </pc:spChg>
      </pc:sldChg>
      <pc:sldChg chg="modSp setBg">
        <pc:chgData name="Izzy Velasco" userId="925664be-e98a-4b93-85a4-d02160ab2b5e" providerId="ADAL" clId="{C629662E-AE88-49C3-81CB-033EE1CBEC0D}" dt="2024-12-26T21:24:13.761" v="736" actId="2711"/>
        <pc:sldMkLst>
          <pc:docMk/>
          <pc:sldMk cId="2616504097" sldId="15116"/>
        </pc:sldMkLst>
        <pc:spChg chg="mod">
          <ac:chgData name="Izzy Velasco" userId="925664be-e98a-4b93-85a4-d02160ab2b5e" providerId="ADAL" clId="{C629662E-AE88-49C3-81CB-033EE1CBEC0D}" dt="2024-12-26T21:24:13.761" v="736" actId="2711"/>
          <ac:spMkLst>
            <pc:docMk/>
            <pc:sldMk cId="2616504097" sldId="15116"/>
            <ac:spMk id="6146" creationId="{F23FF860-02E1-7CC3-3CB8-905D2978DAD0}"/>
          </ac:spMkLst>
        </pc:spChg>
      </pc:sldChg>
      <pc:sldChg chg="modSp setBg">
        <pc:chgData name="Izzy Velasco" userId="925664be-e98a-4b93-85a4-d02160ab2b5e" providerId="ADAL" clId="{C629662E-AE88-49C3-81CB-033EE1CBEC0D}" dt="2024-12-26T21:24:19.906" v="737" actId="2711"/>
        <pc:sldMkLst>
          <pc:docMk/>
          <pc:sldMk cId="3976494140" sldId="15117"/>
        </pc:sldMkLst>
        <pc:spChg chg="mod">
          <ac:chgData name="Izzy Velasco" userId="925664be-e98a-4b93-85a4-d02160ab2b5e" providerId="ADAL" clId="{C629662E-AE88-49C3-81CB-033EE1CBEC0D}" dt="2024-12-26T21:24:19.906" v="737" actId="2711"/>
          <ac:spMkLst>
            <pc:docMk/>
            <pc:sldMk cId="3976494140" sldId="15117"/>
            <ac:spMk id="2053" creationId="{83E56CE2-AED1-CAB1-69AA-7AB175207956}"/>
          </ac:spMkLst>
        </pc:spChg>
      </pc:sldChg>
      <pc:sldChg chg="modSp setBg">
        <pc:chgData name="Izzy Velasco" userId="925664be-e98a-4b93-85a4-d02160ab2b5e" providerId="ADAL" clId="{C629662E-AE88-49C3-81CB-033EE1CBEC0D}" dt="2024-12-26T21:24:30.831" v="739" actId="2711"/>
        <pc:sldMkLst>
          <pc:docMk/>
          <pc:sldMk cId="3723174403" sldId="15118"/>
        </pc:sldMkLst>
        <pc:spChg chg="mod">
          <ac:chgData name="Izzy Velasco" userId="925664be-e98a-4b93-85a4-d02160ab2b5e" providerId="ADAL" clId="{C629662E-AE88-49C3-81CB-033EE1CBEC0D}" dt="2024-12-26T21:24:30.831" v="739" actId="2711"/>
          <ac:spMkLst>
            <pc:docMk/>
            <pc:sldMk cId="3723174403" sldId="15118"/>
            <ac:spMk id="2053" creationId="{83E56CE2-AED1-CAB1-69AA-7AB175207956}"/>
          </ac:spMkLst>
        </pc:spChg>
      </pc:sldChg>
      <pc:sldChg chg="del">
        <pc:chgData name="Izzy Velasco" userId="925664be-e98a-4b93-85a4-d02160ab2b5e" providerId="ADAL" clId="{C629662E-AE88-49C3-81CB-033EE1CBEC0D}" dt="2024-12-17T22:50:54.877" v="194" actId="47"/>
        <pc:sldMkLst>
          <pc:docMk/>
          <pc:sldMk cId="882516963" sldId="15119"/>
        </pc:sldMkLst>
      </pc:sldChg>
      <pc:sldChg chg="modSp setBg">
        <pc:chgData name="Izzy Velasco" userId="925664be-e98a-4b93-85a4-d02160ab2b5e" providerId="ADAL" clId="{C629662E-AE88-49C3-81CB-033EE1CBEC0D}" dt="2024-12-26T21:24:48.893" v="741" actId="2711"/>
        <pc:sldMkLst>
          <pc:docMk/>
          <pc:sldMk cId="2017595081" sldId="15119"/>
        </pc:sldMkLst>
        <pc:spChg chg="mod">
          <ac:chgData name="Izzy Velasco" userId="925664be-e98a-4b93-85a4-d02160ab2b5e" providerId="ADAL" clId="{C629662E-AE88-49C3-81CB-033EE1CBEC0D}" dt="2024-12-26T21:24:48.893" v="741" actId="2711"/>
          <ac:spMkLst>
            <pc:docMk/>
            <pc:sldMk cId="2017595081" sldId="15119"/>
            <ac:spMk id="2053" creationId="{83E56CE2-AED1-CAB1-69AA-7AB175207956}"/>
          </ac:spMkLst>
        </pc:spChg>
      </pc:sldChg>
      <pc:sldChg chg="del">
        <pc:chgData name="Izzy Velasco" userId="925664be-e98a-4b93-85a4-d02160ab2b5e" providerId="ADAL" clId="{C629662E-AE88-49C3-81CB-033EE1CBEC0D}" dt="2024-12-17T22:50:54.877" v="194" actId="47"/>
        <pc:sldMkLst>
          <pc:docMk/>
          <pc:sldMk cId="4100414775" sldId="15120"/>
        </pc:sldMkLst>
      </pc:sldChg>
      <pc:sldChg chg="del">
        <pc:chgData name="Izzy Velasco" userId="925664be-e98a-4b93-85a4-d02160ab2b5e" providerId="ADAL" clId="{C629662E-AE88-49C3-81CB-033EE1CBEC0D}" dt="2024-12-17T22:50:54.877" v="194" actId="47"/>
        <pc:sldMkLst>
          <pc:docMk/>
          <pc:sldMk cId="3390463527" sldId="15121"/>
        </pc:sldMkLst>
      </pc:sldChg>
      <pc:sldChg chg="del">
        <pc:chgData name="Izzy Velasco" userId="925664be-e98a-4b93-85a4-d02160ab2b5e" providerId="ADAL" clId="{C629662E-AE88-49C3-81CB-033EE1CBEC0D}" dt="2024-12-17T22:50:54.877" v="194" actId="47"/>
        <pc:sldMkLst>
          <pc:docMk/>
          <pc:sldMk cId="1440248221" sldId="15122"/>
        </pc:sldMkLst>
      </pc:sldChg>
      <pc:sldChg chg="del">
        <pc:chgData name="Izzy Velasco" userId="925664be-e98a-4b93-85a4-d02160ab2b5e" providerId="ADAL" clId="{C629662E-AE88-49C3-81CB-033EE1CBEC0D}" dt="2024-12-17T22:50:54.877" v="194" actId="47"/>
        <pc:sldMkLst>
          <pc:docMk/>
          <pc:sldMk cId="1235436135" sldId="15140"/>
        </pc:sldMkLst>
      </pc:sldChg>
      <pc:sldChg chg="del">
        <pc:chgData name="Izzy Velasco" userId="925664be-e98a-4b93-85a4-d02160ab2b5e" providerId="ADAL" clId="{C629662E-AE88-49C3-81CB-033EE1CBEC0D}" dt="2024-12-17T22:50:54.877" v="194" actId="47"/>
        <pc:sldMkLst>
          <pc:docMk/>
          <pc:sldMk cId="611468160" sldId="15141"/>
        </pc:sldMkLst>
      </pc:sldChg>
      <pc:sldChg chg="delSp modSp mod">
        <pc:chgData name="Izzy Velasco" userId="925664be-e98a-4b93-85a4-d02160ab2b5e" providerId="ADAL" clId="{C629662E-AE88-49C3-81CB-033EE1CBEC0D}" dt="2024-12-17T22:12:40.321" v="43" actId="1076"/>
        <pc:sldMkLst>
          <pc:docMk/>
          <pc:sldMk cId="644383323" sldId="15865"/>
        </pc:sldMkLst>
        <pc:spChg chg="mod">
          <ac:chgData name="Izzy Velasco" userId="925664be-e98a-4b93-85a4-d02160ab2b5e" providerId="ADAL" clId="{C629662E-AE88-49C3-81CB-033EE1CBEC0D}" dt="2024-12-17T22:11:13.625" v="7" actId="207"/>
          <ac:spMkLst>
            <pc:docMk/>
            <pc:sldMk cId="644383323" sldId="15865"/>
            <ac:spMk id="6" creationId="{4558D5D3-6EA3-AD5F-9121-EF8EFC9BE699}"/>
          </ac:spMkLst>
        </pc:spChg>
        <pc:spChg chg="mod">
          <ac:chgData name="Izzy Velasco" userId="925664be-e98a-4b93-85a4-d02160ab2b5e" providerId="ADAL" clId="{C629662E-AE88-49C3-81CB-033EE1CBEC0D}" dt="2024-12-17T22:11:59.667" v="36" actId="14100"/>
          <ac:spMkLst>
            <pc:docMk/>
            <pc:sldMk cId="644383323" sldId="15865"/>
            <ac:spMk id="7" creationId="{853CC126-6308-E891-F5E6-5001CF8496BF}"/>
          </ac:spMkLst>
        </pc:spChg>
        <pc:spChg chg="mod">
          <ac:chgData name="Izzy Velasco" userId="925664be-e98a-4b93-85a4-d02160ab2b5e" providerId="ADAL" clId="{C629662E-AE88-49C3-81CB-033EE1CBEC0D}" dt="2024-12-17T22:12:27.173" v="39" actId="1076"/>
          <ac:spMkLst>
            <pc:docMk/>
            <pc:sldMk cId="644383323" sldId="15865"/>
            <ac:spMk id="9" creationId="{F76B75BB-F022-73D0-AFAC-643423FB3E71}"/>
          </ac:spMkLst>
        </pc:spChg>
        <pc:picChg chg="mod ord">
          <ac:chgData name="Izzy Velasco" userId="925664be-e98a-4b93-85a4-d02160ab2b5e" providerId="ADAL" clId="{C629662E-AE88-49C3-81CB-033EE1CBEC0D}" dt="2024-12-17T22:11:00.283" v="6" actId="167"/>
          <ac:picMkLst>
            <pc:docMk/>
            <pc:sldMk cId="644383323" sldId="15865"/>
            <ac:picMk id="2" creationId="{EAF5D26F-FDA0-BAED-A9F6-5404667C748A}"/>
          </ac:picMkLst>
        </pc:picChg>
        <pc:picChg chg="mod">
          <ac:chgData name="Izzy Velasco" userId="925664be-e98a-4b93-85a4-d02160ab2b5e" providerId="ADAL" clId="{C629662E-AE88-49C3-81CB-033EE1CBEC0D}" dt="2024-12-17T22:12:40.321" v="43" actId="1076"/>
          <ac:picMkLst>
            <pc:docMk/>
            <pc:sldMk cId="644383323" sldId="15865"/>
            <ac:picMk id="8" creationId="{62A9DC08-303F-19A6-A69C-5AD10373BA32}"/>
          </ac:picMkLst>
        </pc:picChg>
      </pc:sldChg>
      <pc:sldChg chg="addSp delSp modSp mod">
        <pc:chgData name="Izzy Velasco" userId="925664be-e98a-4b93-85a4-d02160ab2b5e" providerId="ADAL" clId="{C629662E-AE88-49C3-81CB-033EE1CBEC0D}" dt="2024-12-17T22:59:26.781" v="325"/>
        <pc:sldMkLst>
          <pc:docMk/>
          <pc:sldMk cId="3578361291" sldId="16427"/>
        </pc:sldMkLst>
        <pc:spChg chg="mod ord">
          <ac:chgData name="Izzy Velasco" userId="925664be-e98a-4b93-85a4-d02160ab2b5e" providerId="ADAL" clId="{C629662E-AE88-49C3-81CB-033EE1CBEC0D}" dt="2024-12-17T22:42:04.648" v="93" actId="14100"/>
          <ac:spMkLst>
            <pc:docMk/>
            <pc:sldMk cId="3578361291" sldId="16427"/>
            <ac:spMk id="2" creationId="{CED53C2B-3E58-2643-5272-D9018630B162}"/>
          </ac:spMkLst>
        </pc:spChg>
        <pc:picChg chg="add mod ord">
          <ac:chgData name="Izzy Velasco" userId="925664be-e98a-4b93-85a4-d02160ab2b5e" providerId="ADAL" clId="{C629662E-AE88-49C3-81CB-033EE1CBEC0D}" dt="2024-12-17T22:59:26.781" v="325"/>
          <ac:picMkLst>
            <pc:docMk/>
            <pc:sldMk cId="3578361291" sldId="16427"/>
            <ac:picMk id="6" creationId="{1DD54657-C207-AB8F-4EE7-CBA23C1F06AC}"/>
          </ac:picMkLst>
        </pc:picChg>
      </pc:sldChg>
      <pc:sldChg chg="del">
        <pc:chgData name="Izzy Velasco" userId="925664be-e98a-4b93-85a4-d02160ab2b5e" providerId="ADAL" clId="{C629662E-AE88-49C3-81CB-033EE1CBEC0D}" dt="2024-12-17T22:50:18.175" v="193" actId="47"/>
        <pc:sldMkLst>
          <pc:docMk/>
          <pc:sldMk cId="2425677740" sldId="16484"/>
        </pc:sldMkLst>
      </pc:sldChg>
      <pc:sldChg chg="modSp mod">
        <pc:chgData name="Izzy Velasco" userId="925664be-e98a-4b93-85a4-d02160ab2b5e" providerId="ADAL" clId="{C629662E-AE88-49C3-81CB-033EE1CBEC0D}" dt="2024-12-17T22:51:55.895" v="231" actId="20577"/>
        <pc:sldMkLst>
          <pc:docMk/>
          <pc:sldMk cId="3349029134" sldId="16494"/>
        </pc:sldMkLst>
        <pc:spChg chg="mod">
          <ac:chgData name="Izzy Velasco" userId="925664be-e98a-4b93-85a4-d02160ab2b5e" providerId="ADAL" clId="{C629662E-AE88-49C3-81CB-033EE1CBEC0D}" dt="2024-12-17T22:51:36.657" v="208" actId="20577"/>
          <ac:spMkLst>
            <pc:docMk/>
            <pc:sldMk cId="3349029134" sldId="16494"/>
            <ac:spMk id="2" creationId="{03638126-E436-B691-CD8A-84931FE9E366}"/>
          </ac:spMkLst>
        </pc:spChg>
        <pc:spChg chg="mod">
          <ac:chgData name="Izzy Velasco" userId="925664be-e98a-4b93-85a4-d02160ab2b5e" providerId="ADAL" clId="{C629662E-AE88-49C3-81CB-033EE1CBEC0D}" dt="2024-12-17T22:51:55.895" v="231" actId="20577"/>
          <ac:spMkLst>
            <pc:docMk/>
            <pc:sldMk cId="3349029134" sldId="16494"/>
            <ac:spMk id="602" creationId="{00000000-0000-0000-0000-000000000000}"/>
          </ac:spMkLst>
        </pc:spChg>
      </pc:sldChg>
      <pc:sldChg chg="del">
        <pc:chgData name="Izzy Velasco" userId="925664be-e98a-4b93-85a4-d02160ab2b5e" providerId="ADAL" clId="{C629662E-AE88-49C3-81CB-033EE1CBEC0D}" dt="2024-12-17T23:01:01.409" v="332" actId="47"/>
        <pc:sldMkLst>
          <pc:docMk/>
          <pc:sldMk cId="628169012" sldId="16526"/>
        </pc:sldMkLst>
      </pc:sldChg>
      <pc:sldChg chg="del">
        <pc:chgData name="Izzy Velasco" userId="925664be-e98a-4b93-85a4-d02160ab2b5e" providerId="ADAL" clId="{C629662E-AE88-49C3-81CB-033EE1CBEC0D}" dt="2024-12-17T23:01:01.409" v="332" actId="47"/>
        <pc:sldMkLst>
          <pc:docMk/>
          <pc:sldMk cId="3417200488" sldId="16527"/>
        </pc:sldMkLst>
      </pc:sldChg>
      <pc:sldChg chg="del">
        <pc:chgData name="Izzy Velasco" userId="925664be-e98a-4b93-85a4-d02160ab2b5e" providerId="ADAL" clId="{C629662E-AE88-49C3-81CB-033EE1CBEC0D}" dt="2024-12-17T23:01:01.409" v="332" actId="47"/>
        <pc:sldMkLst>
          <pc:docMk/>
          <pc:sldMk cId="2693582020" sldId="16528"/>
        </pc:sldMkLst>
      </pc:sldChg>
      <pc:sldChg chg="del">
        <pc:chgData name="Izzy Velasco" userId="925664be-e98a-4b93-85a4-d02160ab2b5e" providerId="ADAL" clId="{C629662E-AE88-49C3-81CB-033EE1CBEC0D}" dt="2024-12-26T21:13:19.610" v="632" actId="47"/>
        <pc:sldMkLst>
          <pc:docMk/>
          <pc:sldMk cId="93990109" sldId="16647"/>
        </pc:sldMkLst>
      </pc:sldChg>
      <pc:sldChg chg="del">
        <pc:chgData name="Izzy Velasco" userId="925664be-e98a-4b93-85a4-d02160ab2b5e" providerId="ADAL" clId="{C629662E-AE88-49C3-81CB-033EE1CBEC0D}" dt="2024-12-17T22:51:02.965" v="195" actId="47"/>
        <pc:sldMkLst>
          <pc:docMk/>
          <pc:sldMk cId="1840795634" sldId="16648"/>
        </pc:sldMkLst>
      </pc:sldChg>
      <pc:sldChg chg="del">
        <pc:chgData name="Izzy Velasco" userId="925664be-e98a-4b93-85a4-d02160ab2b5e" providerId="ADAL" clId="{C629662E-AE88-49C3-81CB-033EE1CBEC0D}" dt="2024-12-17T22:51:02.965" v="195" actId="47"/>
        <pc:sldMkLst>
          <pc:docMk/>
          <pc:sldMk cId="1146425678" sldId="16650"/>
        </pc:sldMkLst>
      </pc:sldChg>
      <pc:sldChg chg="del">
        <pc:chgData name="Izzy Velasco" userId="925664be-e98a-4b93-85a4-d02160ab2b5e" providerId="ADAL" clId="{C629662E-AE88-49C3-81CB-033EE1CBEC0D}" dt="2024-12-17T22:51:02.965" v="195" actId="47"/>
        <pc:sldMkLst>
          <pc:docMk/>
          <pc:sldMk cId="3137999645" sldId="16651"/>
        </pc:sldMkLst>
      </pc:sldChg>
      <pc:sldChg chg="del">
        <pc:chgData name="Izzy Velasco" userId="925664be-e98a-4b93-85a4-d02160ab2b5e" providerId="ADAL" clId="{C629662E-AE88-49C3-81CB-033EE1CBEC0D}" dt="2024-12-17T22:51:02.965" v="195" actId="47"/>
        <pc:sldMkLst>
          <pc:docMk/>
          <pc:sldMk cId="1026608670" sldId="16652"/>
        </pc:sldMkLst>
      </pc:sldChg>
      <pc:sldChg chg="del">
        <pc:chgData name="Izzy Velasco" userId="925664be-e98a-4b93-85a4-d02160ab2b5e" providerId="ADAL" clId="{C629662E-AE88-49C3-81CB-033EE1CBEC0D}" dt="2024-12-17T22:51:02.965" v="195" actId="47"/>
        <pc:sldMkLst>
          <pc:docMk/>
          <pc:sldMk cId="873727861" sldId="16653"/>
        </pc:sldMkLst>
      </pc:sldChg>
      <pc:sldChg chg="del">
        <pc:chgData name="Izzy Velasco" userId="925664be-e98a-4b93-85a4-d02160ab2b5e" providerId="ADAL" clId="{C629662E-AE88-49C3-81CB-033EE1CBEC0D}" dt="2024-12-17T22:51:02.965" v="195" actId="47"/>
        <pc:sldMkLst>
          <pc:docMk/>
          <pc:sldMk cId="3751989943" sldId="16654"/>
        </pc:sldMkLst>
      </pc:sldChg>
      <pc:sldChg chg="modSp mod">
        <pc:chgData name="Izzy Velasco" userId="925664be-e98a-4b93-85a4-d02160ab2b5e" providerId="ADAL" clId="{C629662E-AE88-49C3-81CB-033EE1CBEC0D}" dt="2024-12-17T22:57:33.085" v="297" actId="6549"/>
        <pc:sldMkLst>
          <pc:docMk/>
          <pc:sldMk cId="1315886455" sldId="16662"/>
        </pc:sldMkLst>
        <pc:spChg chg="mod">
          <ac:chgData name="Izzy Velasco" userId="925664be-e98a-4b93-85a4-d02160ab2b5e" providerId="ADAL" clId="{C629662E-AE88-49C3-81CB-033EE1CBEC0D}" dt="2024-12-17T22:57:33.085" v="297" actId="6549"/>
          <ac:spMkLst>
            <pc:docMk/>
            <pc:sldMk cId="1315886455" sldId="16662"/>
            <ac:spMk id="607" creationId="{00000000-0000-0000-0000-000000000000}"/>
          </ac:spMkLst>
        </pc:spChg>
      </pc:sldChg>
      <pc:sldChg chg="addSp delSp modSp mod">
        <pc:chgData name="Izzy Velasco" userId="925664be-e98a-4b93-85a4-d02160ab2b5e" providerId="ADAL" clId="{C629662E-AE88-49C3-81CB-033EE1CBEC0D}" dt="2024-12-17T22:38:31.895" v="56" actId="14100"/>
        <pc:sldMkLst>
          <pc:docMk/>
          <pc:sldMk cId="4133786200" sldId="16757"/>
        </pc:sldMkLst>
        <pc:picChg chg="add mod">
          <ac:chgData name="Izzy Velasco" userId="925664be-e98a-4b93-85a4-d02160ab2b5e" providerId="ADAL" clId="{C629662E-AE88-49C3-81CB-033EE1CBEC0D}" dt="2024-12-17T22:38:31.895" v="56" actId="14100"/>
          <ac:picMkLst>
            <pc:docMk/>
            <pc:sldMk cId="4133786200" sldId="16757"/>
            <ac:picMk id="3" creationId="{08108FDD-CA3B-2D2A-7384-B00F039C4F62}"/>
          </ac:picMkLst>
        </pc:picChg>
      </pc:sldChg>
      <pc:sldChg chg="modSp mod">
        <pc:chgData name="Izzy Velasco" userId="925664be-e98a-4b93-85a4-d02160ab2b5e" providerId="ADAL" clId="{C629662E-AE88-49C3-81CB-033EE1CBEC0D}" dt="2024-12-26T21:01:01.475" v="518" actId="6549"/>
        <pc:sldMkLst>
          <pc:docMk/>
          <pc:sldMk cId="1980629367" sldId="17547"/>
        </pc:sldMkLst>
        <pc:spChg chg="mod">
          <ac:chgData name="Izzy Velasco" userId="925664be-e98a-4b93-85a4-d02160ab2b5e" providerId="ADAL" clId="{C629662E-AE88-49C3-81CB-033EE1CBEC0D}" dt="2024-12-26T21:01:01.475" v="518" actId="6549"/>
          <ac:spMkLst>
            <pc:docMk/>
            <pc:sldMk cId="1980629367" sldId="17547"/>
            <ac:spMk id="567" creationId="{00000000-0000-0000-0000-000000000000}"/>
          </ac:spMkLst>
        </pc:spChg>
      </pc:sldChg>
      <pc:sldChg chg="addSp delSp modSp mod">
        <pc:chgData name="Izzy Velasco" userId="925664be-e98a-4b93-85a4-d02160ab2b5e" providerId="ADAL" clId="{C629662E-AE88-49C3-81CB-033EE1CBEC0D}" dt="2024-12-17T22:37:46.511" v="49" actId="14100"/>
        <pc:sldMkLst>
          <pc:docMk/>
          <pc:sldMk cId="3913424586" sldId="17597"/>
        </pc:sldMkLst>
        <pc:picChg chg="add mod">
          <ac:chgData name="Izzy Velasco" userId="925664be-e98a-4b93-85a4-d02160ab2b5e" providerId="ADAL" clId="{C629662E-AE88-49C3-81CB-033EE1CBEC0D}" dt="2024-12-17T22:37:46.511" v="49" actId="14100"/>
          <ac:picMkLst>
            <pc:docMk/>
            <pc:sldMk cId="3913424586" sldId="17597"/>
            <ac:picMk id="3" creationId="{0E5FAA7F-7FB3-C40A-9E04-658854210BA9}"/>
          </ac:picMkLst>
        </pc:picChg>
      </pc:sldChg>
      <pc:sldChg chg="del">
        <pc:chgData name="Izzy Velasco" userId="925664be-e98a-4b93-85a4-d02160ab2b5e" providerId="ADAL" clId="{C629662E-AE88-49C3-81CB-033EE1CBEC0D}" dt="2024-12-17T22:46:18.394" v="113" actId="2696"/>
        <pc:sldMkLst>
          <pc:docMk/>
          <pc:sldMk cId="923065364" sldId="17600"/>
        </pc:sldMkLst>
      </pc:sldChg>
      <pc:sldChg chg="del">
        <pc:chgData name="Izzy Velasco" userId="925664be-e98a-4b93-85a4-d02160ab2b5e" providerId="ADAL" clId="{C629662E-AE88-49C3-81CB-033EE1CBEC0D}" dt="2024-12-17T22:47:35.247" v="156" actId="2696"/>
        <pc:sldMkLst>
          <pc:docMk/>
          <pc:sldMk cId="1429091633" sldId="17602"/>
        </pc:sldMkLst>
      </pc:sldChg>
      <pc:sldChg chg="modSp mod">
        <pc:chgData name="Izzy Velasco" userId="925664be-e98a-4b93-85a4-d02160ab2b5e" providerId="ADAL" clId="{C629662E-AE88-49C3-81CB-033EE1CBEC0D}" dt="2024-12-17T22:52:16.183" v="256" actId="20577"/>
        <pc:sldMkLst>
          <pc:docMk/>
          <pc:sldMk cId="3803166715" sldId="17607"/>
        </pc:sldMkLst>
        <pc:spChg chg="mod">
          <ac:chgData name="Izzy Velasco" userId="925664be-e98a-4b93-85a4-d02160ab2b5e" providerId="ADAL" clId="{C629662E-AE88-49C3-81CB-033EE1CBEC0D}" dt="2024-12-17T22:52:16.183" v="256" actId="20577"/>
          <ac:spMkLst>
            <pc:docMk/>
            <pc:sldMk cId="3803166715" sldId="17607"/>
            <ac:spMk id="2" creationId="{971A20BE-27A8-3005-3621-623D795C5274}"/>
          </ac:spMkLst>
        </pc:spChg>
        <pc:spChg chg="mod">
          <ac:chgData name="Izzy Velasco" userId="925664be-e98a-4b93-85a4-d02160ab2b5e" providerId="ADAL" clId="{C629662E-AE88-49C3-81CB-033EE1CBEC0D}" dt="2024-12-17T22:52:10.049" v="245" actId="20577"/>
          <ac:spMkLst>
            <pc:docMk/>
            <pc:sldMk cId="3803166715" sldId="17607"/>
            <ac:spMk id="602" creationId="{F135C754-3BCC-26F3-0A28-5F225D7625B2}"/>
          </ac:spMkLst>
        </pc:spChg>
      </pc:sldChg>
      <pc:sldChg chg="del">
        <pc:chgData name="Izzy Velasco" userId="925664be-e98a-4b93-85a4-d02160ab2b5e" providerId="ADAL" clId="{C629662E-AE88-49C3-81CB-033EE1CBEC0D}" dt="2024-12-17T22:48:40.465" v="164" actId="2696"/>
        <pc:sldMkLst>
          <pc:docMk/>
          <pc:sldMk cId="306729744" sldId="17622"/>
        </pc:sldMkLst>
      </pc:sldChg>
      <pc:sldChg chg="del">
        <pc:chgData name="Izzy Velasco" userId="925664be-e98a-4b93-85a4-d02160ab2b5e" providerId="ADAL" clId="{C629662E-AE88-49C3-81CB-033EE1CBEC0D}" dt="2024-12-17T22:48:35.565" v="163" actId="2696"/>
        <pc:sldMkLst>
          <pc:docMk/>
          <pc:sldMk cId="3916558853" sldId="17623"/>
        </pc:sldMkLst>
      </pc:sldChg>
      <pc:sldChg chg="del">
        <pc:chgData name="Izzy Velasco" userId="925664be-e98a-4b93-85a4-d02160ab2b5e" providerId="ADAL" clId="{C629662E-AE88-49C3-81CB-033EE1CBEC0D}" dt="2024-12-17T22:47:27.327" v="155" actId="47"/>
        <pc:sldMkLst>
          <pc:docMk/>
          <pc:sldMk cId="2534029097" sldId="17626"/>
        </pc:sldMkLst>
      </pc:sldChg>
      <pc:sldChg chg="del">
        <pc:chgData name="Izzy Velasco" userId="925664be-e98a-4b93-85a4-d02160ab2b5e" providerId="ADAL" clId="{C629662E-AE88-49C3-81CB-033EE1CBEC0D}" dt="2024-12-17T22:47:27.327" v="155" actId="47"/>
        <pc:sldMkLst>
          <pc:docMk/>
          <pc:sldMk cId="526167424" sldId="17627"/>
        </pc:sldMkLst>
      </pc:sldChg>
      <pc:sldChg chg="del">
        <pc:chgData name="Izzy Velasco" userId="925664be-e98a-4b93-85a4-d02160ab2b5e" providerId="ADAL" clId="{C629662E-AE88-49C3-81CB-033EE1CBEC0D}" dt="2024-12-17T22:47:27.327" v="155" actId="47"/>
        <pc:sldMkLst>
          <pc:docMk/>
          <pc:sldMk cId="1908690038" sldId="17628"/>
        </pc:sldMkLst>
      </pc:sldChg>
      <pc:sldChg chg="del">
        <pc:chgData name="Izzy Velasco" userId="925664be-e98a-4b93-85a4-d02160ab2b5e" providerId="ADAL" clId="{C629662E-AE88-49C3-81CB-033EE1CBEC0D}" dt="2024-12-17T22:37:49.967" v="50" actId="47"/>
        <pc:sldMkLst>
          <pc:docMk/>
          <pc:sldMk cId="1294751257" sldId="17632"/>
        </pc:sldMkLst>
      </pc:sldChg>
      <pc:sldChg chg="del">
        <pc:chgData name="Izzy Velasco" userId="925664be-e98a-4b93-85a4-d02160ab2b5e" providerId="ADAL" clId="{C629662E-AE88-49C3-81CB-033EE1CBEC0D}" dt="2024-12-17T22:45:27.085" v="109" actId="47"/>
        <pc:sldMkLst>
          <pc:docMk/>
          <pc:sldMk cId="64231323" sldId="17650"/>
        </pc:sldMkLst>
      </pc:sldChg>
      <pc:sldChg chg="del">
        <pc:chgData name="Izzy Velasco" userId="925664be-e98a-4b93-85a4-d02160ab2b5e" providerId="ADAL" clId="{C629662E-AE88-49C3-81CB-033EE1CBEC0D}" dt="2024-12-17T22:46:57.175" v="135" actId="2696"/>
        <pc:sldMkLst>
          <pc:docMk/>
          <pc:sldMk cId="2446891596" sldId="17656"/>
        </pc:sldMkLst>
      </pc:sldChg>
      <pc:sldChg chg="del">
        <pc:chgData name="Izzy Velasco" userId="925664be-e98a-4b93-85a4-d02160ab2b5e" providerId="ADAL" clId="{C629662E-AE88-49C3-81CB-033EE1CBEC0D}" dt="2024-12-17T22:50:18.175" v="193" actId="47"/>
        <pc:sldMkLst>
          <pc:docMk/>
          <pc:sldMk cId="0" sldId="17658"/>
        </pc:sldMkLst>
      </pc:sldChg>
      <pc:sldChg chg="del">
        <pc:chgData name="Izzy Velasco" userId="925664be-e98a-4b93-85a4-d02160ab2b5e" providerId="ADAL" clId="{C629662E-AE88-49C3-81CB-033EE1CBEC0D}" dt="2024-12-17T22:50:18.175" v="193" actId="47"/>
        <pc:sldMkLst>
          <pc:docMk/>
          <pc:sldMk cId="0" sldId="17659"/>
        </pc:sldMkLst>
      </pc:sldChg>
      <pc:sldChg chg="del">
        <pc:chgData name="Izzy Velasco" userId="925664be-e98a-4b93-85a4-d02160ab2b5e" providerId="ADAL" clId="{C629662E-AE88-49C3-81CB-033EE1CBEC0D}" dt="2024-12-17T22:50:18.175" v="193" actId="47"/>
        <pc:sldMkLst>
          <pc:docMk/>
          <pc:sldMk cId="1929704441" sldId="17660"/>
        </pc:sldMkLst>
      </pc:sldChg>
      <pc:sldChg chg="modSp mod">
        <pc:chgData name="Izzy Velasco" userId="925664be-e98a-4b93-85a4-d02160ab2b5e" providerId="ADAL" clId="{C629662E-AE88-49C3-81CB-033EE1CBEC0D}" dt="2024-12-26T21:06:58.808" v="557" actId="20577"/>
        <pc:sldMkLst>
          <pc:docMk/>
          <pc:sldMk cId="3902714853" sldId="17664"/>
        </pc:sldMkLst>
        <pc:spChg chg="mod">
          <ac:chgData name="Izzy Velasco" userId="925664be-e98a-4b93-85a4-d02160ab2b5e" providerId="ADAL" clId="{C629662E-AE88-49C3-81CB-033EE1CBEC0D}" dt="2024-12-26T21:06:58.808" v="557" actId="20577"/>
          <ac:spMkLst>
            <pc:docMk/>
            <pc:sldMk cId="3902714853" sldId="17664"/>
            <ac:spMk id="2053" creationId="{89B6B5A5-C9EA-6EBF-C6B1-243F0D8E28E5}"/>
          </ac:spMkLst>
        </pc:spChg>
      </pc:sldChg>
      <pc:sldChg chg="del ord">
        <pc:chgData name="Izzy Velasco" userId="925664be-e98a-4b93-85a4-d02160ab2b5e" providerId="ADAL" clId="{C629662E-AE88-49C3-81CB-033EE1CBEC0D}" dt="2024-12-17T22:50:05.360" v="192" actId="47"/>
        <pc:sldMkLst>
          <pc:docMk/>
          <pc:sldMk cId="384426479" sldId="17668"/>
        </pc:sldMkLst>
      </pc:sldChg>
      <pc:sldChg chg="del">
        <pc:chgData name="Izzy Velasco" userId="925664be-e98a-4b93-85a4-d02160ab2b5e" providerId="ADAL" clId="{C629662E-AE88-49C3-81CB-033EE1CBEC0D}" dt="2024-12-17T22:50:18.175" v="193" actId="47"/>
        <pc:sldMkLst>
          <pc:docMk/>
          <pc:sldMk cId="3730277011" sldId="17669"/>
        </pc:sldMkLst>
      </pc:sldChg>
      <pc:sldChg chg="del">
        <pc:chgData name="Izzy Velasco" userId="925664be-e98a-4b93-85a4-d02160ab2b5e" providerId="ADAL" clId="{C629662E-AE88-49C3-81CB-033EE1CBEC0D}" dt="2024-12-26T20:52:03.768" v="343" actId="47"/>
        <pc:sldMkLst>
          <pc:docMk/>
          <pc:sldMk cId="1935750066" sldId="17670"/>
        </pc:sldMkLst>
      </pc:sldChg>
      <pc:sldChg chg="del">
        <pc:chgData name="Izzy Velasco" userId="925664be-e98a-4b93-85a4-d02160ab2b5e" providerId="ADAL" clId="{C629662E-AE88-49C3-81CB-033EE1CBEC0D}" dt="2024-12-17T23:01:01.409" v="332" actId="47"/>
        <pc:sldMkLst>
          <pc:docMk/>
          <pc:sldMk cId="0" sldId="17671"/>
        </pc:sldMkLst>
      </pc:sldChg>
      <pc:sldChg chg="del">
        <pc:chgData name="Izzy Velasco" userId="925664be-e98a-4b93-85a4-d02160ab2b5e" providerId="ADAL" clId="{C629662E-AE88-49C3-81CB-033EE1CBEC0D}" dt="2024-12-17T23:01:07.749" v="333" actId="47"/>
        <pc:sldMkLst>
          <pc:docMk/>
          <pc:sldMk cId="0" sldId="17672"/>
        </pc:sldMkLst>
      </pc:sldChg>
      <pc:sldChg chg="del">
        <pc:chgData name="Izzy Velasco" userId="925664be-e98a-4b93-85a4-d02160ab2b5e" providerId="ADAL" clId="{C629662E-AE88-49C3-81CB-033EE1CBEC0D}" dt="2024-12-17T22:39:03.289" v="57" actId="47"/>
        <pc:sldMkLst>
          <pc:docMk/>
          <pc:sldMk cId="893956246" sldId="17673"/>
        </pc:sldMkLst>
      </pc:sldChg>
      <pc:sldChg chg="del">
        <pc:chgData name="Izzy Velasco" userId="925664be-e98a-4b93-85a4-d02160ab2b5e" providerId="ADAL" clId="{C629662E-AE88-49C3-81CB-033EE1CBEC0D}" dt="2024-12-17T22:39:03.289" v="57" actId="47"/>
        <pc:sldMkLst>
          <pc:docMk/>
          <pc:sldMk cId="1459768175" sldId="17674"/>
        </pc:sldMkLst>
      </pc:sldChg>
      <pc:sldChg chg="del">
        <pc:chgData name="Izzy Velasco" userId="925664be-e98a-4b93-85a4-d02160ab2b5e" providerId="ADAL" clId="{C629662E-AE88-49C3-81CB-033EE1CBEC0D}" dt="2024-12-17T22:39:03.289" v="57" actId="47"/>
        <pc:sldMkLst>
          <pc:docMk/>
          <pc:sldMk cId="1803437946" sldId="17675"/>
        </pc:sldMkLst>
      </pc:sldChg>
      <pc:sldChg chg="del">
        <pc:chgData name="Izzy Velasco" userId="925664be-e98a-4b93-85a4-d02160ab2b5e" providerId="ADAL" clId="{C629662E-AE88-49C3-81CB-033EE1CBEC0D}" dt="2024-12-17T22:55:10.096" v="258" actId="47"/>
        <pc:sldMkLst>
          <pc:docMk/>
          <pc:sldMk cId="2741150081" sldId="17676"/>
        </pc:sldMkLst>
      </pc:sldChg>
      <pc:sldChg chg="del">
        <pc:chgData name="Izzy Velasco" userId="925664be-e98a-4b93-85a4-d02160ab2b5e" providerId="ADAL" clId="{C629662E-AE88-49C3-81CB-033EE1CBEC0D}" dt="2024-12-17T22:55:10.096" v="258" actId="47"/>
        <pc:sldMkLst>
          <pc:docMk/>
          <pc:sldMk cId="2192894161" sldId="17677"/>
        </pc:sldMkLst>
      </pc:sldChg>
      <pc:sldChg chg="del">
        <pc:chgData name="Izzy Velasco" userId="925664be-e98a-4b93-85a4-d02160ab2b5e" providerId="ADAL" clId="{C629662E-AE88-49C3-81CB-033EE1CBEC0D}" dt="2024-12-17T22:55:10.096" v="258" actId="47"/>
        <pc:sldMkLst>
          <pc:docMk/>
          <pc:sldMk cId="195925666" sldId="17678"/>
        </pc:sldMkLst>
      </pc:sldChg>
      <pc:sldChg chg="del">
        <pc:chgData name="Izzy Velasco" userId="925664be-e98a-4b93-85a4-d02160ab2b5e" providerId="ADAL" clId="{C629662E-AE88-49C3-81CB-033EE1CBEC0D}" dt="2024-12-17T22:50:54.877" v="194" actId="47"/>
        <pc:sldMkLst>
          <pc:docMk/>
          <pc:sldMk cId="831635359" sldId="17679"/>
        </pc:sldMkLst>
      </pc:sldChg>
      <pc:sldChg chg="del">
        <pc:chgData name="Izzy Velasco" userId="925664be-e98a-4b93-85a4-d02160ab2b5e" providerId="ADAL" clId="{C629662E-AE88-49C3-81CB-033EE1CBEC0D}" dt="2024-12-17T22:50:54.877" v="194" actId="47"/>
        <pc:sldMkLst>
          <pc:docMk/>
          <pc:sldMk cId="735612" sldId="17680"/>
        </pc:sldMkLst>
      </pc:sldChg>
      <pc:sldChg chg="del">
        <pc:chgData name="Izzy Velasco" userId="925664be-e98a-4b93-85a4-d02160ab2b5e" providerId="ADAL" clId="{C629662E-AE88-49C3-81CB-033EE1CBEC0D}" dt="2024-12-17T22:50:54.877" v="194" actId="47"/>
        <pc:sldMkLst>
          <pc:docMk/>
          <pc:sldMk cId="1414422603" sldId="17681"/>
        </pc:sldMkLst>
      </pc:sldChg>
      <pc:sldChg chg="modSp add del mod">
        <pc:chgData name="Izzy Velasco" userId="925664be-e98a-4b93-85a4-d02160ab2b5e" providerId="ADAL" clId="{C629662E-AE88-49C3-81CB-033EE1CBEC0D}" dt="2024-12-26T21:00:24.732" v="512" actId="47"/>
        <pc:sldMkLst>
          <pc:docMk/>
          <pc:sldMk cId="574043617" sldId="17682"/>
        </pc:sldMkLst>
      </pc:sldChg>
      <pc:sldChg chg="modSp add del mod">
        <pc:chgData name="Izzy Velasco" userId="925664be-e98a-4b93-85a4-d02160ab2b5e" providerId="ADAL" clId="{C629662E-AE88-49C3-81CB-033EE1CBEC0D}" dt="2024-12-26T21:00:24.732" v="512" actId="47"/>
        <pc:sldMkLst>
          <pc:docMk/>
          <pc:sldMk cId="2206553803" sldId="17683"/>
        </pc:sldMkLst>
      </pc:sldChg>
      <pc:sldChg chg="modSp add del mod">
        <pc:chgData name="Izzy Velasco" userId="925664be-e98a-4b93-85a4-d02160ab2b5e" providerId="ADAL" clId="{C629662E-AE88-49C3-81CB-033EE1CBEC0D}" dt="2024-12-26T21:00:24.732" v="512" actId="47"/>
        <pc:sldMkLst>
          <pc:docMk/>
          <pc:sldMk cId="2265003218" sldId="17684"/>
        </pc:sldMkLst>
      </pc:sldChg>
      <pc:sldChg chg="modSp add del mod">
        <pc:chgData name="Izzy Velasco" userId="925664be-e98a-4b93-85a4-d02160ab2b5e" providerId="ADAL" clId="{C629662E-AE88-49C3-81CB-033EE1CBEC0D}" dt="2024-12-26T21:00:24.732" v="512" actId="47"/>
        <pc:sldMkLst>
          <pc:docMk/>
          <pc:sldMk cId="1163333425" sldId="17685"/>
        </pc:sldMkLst>
      </pc:sldChg>
      <pc:sldChg chg="modSp add del mod">
        <pc:chgData name="Izzy Velasco" userId="925664be-e98a-4b93-85a4-d02160ab2b5e" providerId="ADAL" clId="{C629662E-AE88-49C3-81CB-033EE1CBEC0D}" dt="2024-12-26T21:00:42.128" v="515" actId="2696"/>
        <pc:sldMkLst>
          <pc:docMk/>
          <pc:sldMk cId="1530940495" sldId="17686"/>
        </pc:sldMkLst>
      </pc:sldChg>
      <pc:sldChg chg="addSp delSp modSp mod">
        <pc:chgData name="Izzy Velasco" userId="925664be-e98a-4b93-85a4-d02160ab2b5e" providerId="ADAL" clId="{C629662E-AE88-49C3-81CB-033EE1CBEC0D}" dt="2024-12-17T22:59:41.415" v="326"/>
        <pc:sldMkLst>
          <pc:docMk/>
          <pc:sldMk cId="92115193" sldId="17687"/>
        </pc:sldMkLst>
        <pc:picChg chg="add mod">
          <ac:chgData name="Izzy Velasco" userId="925664be-e98a-4b93-85a4-d02160ab2b5e" providerId="ADAL" clId="{C629662E-AE88-49C3-81CB-033EE1CBEC0D}" dt="2024-12-17T22:45:21.135" v="108" actId="1076"/>
          <ac:picMkLst>
            <pc:docMk/>
            <pc:sldMk cId="92115193" sldId="17687"/>
            <ac:picMk id="3" creationId="{04E00667-8F5B-1194-B71E-8F2842C40BB7}"/>
          </ac:picMkLst>
        </pc:picChg>
        <pc:picChg chg="mod">
          <ac:chgData name="Izzy Velasco" userId="925664be-e98a-4b93-85a4-d02160ab2b5e" providerId="ADAL" clId="{C629662E-AE88-49C3-81CB-033EE1CBEC0D}" dt="2024-12-17T22:59:41.415" v="326"/>
          <ac:picMkLst>
            <pc:docMk/>
            <pc:sldMk cId="92115193" sldId="17687"/>
            <ac:picMk id="6" creationId="{9F5E55D3-3F64-54F6-328B-4EF418DB001A}"/>
          </ac:picMkLst>
        </pc:picChg>
      </pc:sldChg>
      <pc:sldChg chg="addSp delSp modSp mod">
        <pc:chgData name="Izzy Velasco" userId="925664be-e98a-4b93-85a4-d02160ab2b5e" providerId="ADAL" clId="{C629662E-AE88-49C3-81CB-033EE1CBEC0D}" dt="2024-12-17T23:00:01.457" v="327"/>
        <pc:sldMkLst>
          <pc:docMk/>
          <pc:sldMk cId="518863894" sldId="17688"/>
        </pc:sldMkLst>
        <pc:spChg chg="add mod">
          <ac:chgData name="Izzy Velasco" userId="925664be-e98a-4b93-85a4-d02160ab2b5e" providerId="ADAL" clId="{C629662E-AE88-49C3-81CB-033EE1CBEC0D}" dt="2024-12-17T22:46:15.605" v="112" actId="1076"/>
          <ac:spMkLst>
            <pc:docMk/>
            <pc:sldMk cId="518863894" sldId="17688"/>
            <ac:spMk id="2" creationId="{88A94ADA-91AD-3C83-9450-804C954DF8C5}"/>
          </ac:spMkLst>
        </pc:spChg>
        <pc:picChg chg="mod">
          <ac:chgData name="Izzy Velasco" userId="925664be-e98a-4b93-85a4-d02160ab2b5e" providerId="ADAL" clId="{C629662E-AE88-49C3-81CB-033EE1CBEC0D}" dt="2024-12-17T23:00:01.457" v="327"/>
          <ac:picMkLst>
            <pc:docMk/>
            <pc:sldMk cId="518863894" sldId="17688"/>
            <ac:picMk id="6" creationId="{9FE7E61B-56C4-F0E1-73B6-BDCB293D373A}"/>
          </ac:picMkLst>
        </pc:picChg>
      </pc:sldChg>
      <pc:sldChg chg="modSp mod">
        <pc:chgData name="Izzy Velasco" userId="925664be-e98a-4b93-85a4-d02160ab2b5e" providerId="ADAL" clId="{C629662E-AE88-49C3-81CB-033EE1CBEC0D}" dt="2024-12-17T23:00:12.244" v="328"/>
        <pc:sldMkLst>
          <pc:docMk/>
          <pc:sldMk cId="2011469126" sldId="17689"/>
        </pc:sldMkLst>
        <pc:spChg chg="mod">
          <ac:chgData name="Izzy Velasco" userId="925664be-e98a-4b93-85a4-d02160ab2b5e" providerId="ADAL" clId="{C629662E-AE88-49C3-81CB-033EE1CBEC0D}" dt="2024-12-17T22:46:53.337" v="134" actId="313"/>
          <ac:spMkLst>
            <pc:docMk/>
            <pc:sldMk cId="2011469126" sldId="17689"/>
            <ac:spMk id="2" creationId="{0B8FB3C4-E6AF-DC8E-8322-4802A4AE49FE}"/>
          </ac:spMkLst>
        </pc:spChg>
        <pc:picChg chg="mod">
          <ac:chgData name="Izzy Velasco" userId="925664be-e98a-4b93-85a4-d02160ab2b5e" providerId="ADAL" clId="{C629662E-AE88-49C3-81CB-033EE1CBEC0D}" dt="2024-12-17T23:00:12.244" v="328"/>
          <ac:picMkLst>
            <pc:docMk/>
            <pc:sldMk cId="2011469126" sldId="17689"/>
            <ac:picMk id="6" creationId="{4E3433F4-A870-2A00-3569-4F09DB513EAC}"/>
          </ac:picMkLst>
        </pc:picChg>
      </pc:sldChg>
      <pc:sldChg chg="modSp mod">
        <pc:chgData name="Izzy Velasco" userId="925664be-e98a-4b93-85a4-d02160ab2b5e" providerId="ADAL" clId="{C629662E-AE88-49C3-81CB-033EE1CBEC0D}" dt="2024-12-17T23:00:20.445" v="329"/>
        <pc:sldMkLst>
          <pc:docMk/>
          <pc:sldMk cId="4273151069" sldId="17690"/>
        </pc:sldMkLst>
        <pc:spChg chg="mod">
          <ac:chgData name="Izzy Velasco" userId="925664be-e98a-4b93-85a4-d02160ab2b5e" providerId="ADAL" clId="{C629662E-AE88-49C3-81CB-033EE1CBEC0D}" dt="2024-12-17T22:47:16.248" v="154" actId="20577"/>
          <ac:spMkLst>
            <pc:docMk/>
            <pc:sldMk cId="4273151069" sldId="17690"/>
            <ac:spMk id="2" creationId="{620801A6-3328-3F5F-3C48-9E5FB7980DE6}"/>
          </ac:spMkLst>
        </pc:spChg>
        <pc:picChg chg="mod">
          <ac:chgData name="Izzy Velasco" userId="925664be-e98a-4b93-85a4-d02160ab2b5e" providerId="ADAL" clId="{C629662E-AE88-49C3-81CB-033EE1CBEC0D}" dt="2024-12-17T23:00:20.445" v="329"/>
          <ac:picMkLst>
            <pc:docMk/>
            <pc:sldMk cId="4273151069" sldId="17690"/>
            <ac:picMk id="6" creationId="{D814AA1C-C1D7-30B4-27CD-824C4E308F74}"/>
          </ac:picMkLst>
        </pc:picChg>
      </pc:sldChg>
      <pc:sldChg chg="addSp delSp modSp mod">
        <pc:chgData name="Izzy Velasco" userId="925664be-e98a-4b93-85a4-d02160ab2b5e" providerId="ADAL" clId="{C629662E-AE88-49C3-81CB-033EE1CBEC0D}" dt="2024-12-17T23:00:27.244" v="330"/>
        <pc:sldMkLst>
          <pc:docMk/>
          <pc:sldMk cId="2146538339" sldId="17691"/>
        </pc:sldMkLst>
        <pc:spChg chg="add mod">
          <ac:chgData name="Izzy Velasco" userId="925664be-e98a-4b93-85a4-d02160ab2b5e" providerId="ADAL" clId="{C629662E-AE88-49C3-81CB-033EE1CBEC0D}" dt="2024-12-17T22:48:04.465" v="159" actId="1076"/>
          <ac:spMkLst>
            <pc:docMk/>
            <pc:sldMk cId="2146538339" sldId="17691"/>
            <ac:spMk id="3" creationId="{99CFF3F9-E4F5-D189-53C5-7148D0657096}"/>
          </ac:spMkLst>
        </pc:spChg>
        <pc:picChg chg="mod">
          <ac:chgData name="Izzy Velasco" userId="925664be-e98a-4b93-85a4-d02160ab2b5e" providerId="ADAL" clId="{C629662E-AE88-49C3-81CB-033EE1CBEC0D}" dt="2024-12-17T23:00:27.244" v="330"/>
          <ac:picMkLst>
            <pc:docMk/>
            <pc:sldMk cId="2146538339" sldId="17691"/>
            <ac:picMk id="6" creationId="{2D810B97-BA92-5129-3FB4-35D843A64DBA}"/>
          </ac:picMkLst>
        </pc:picChg>
      </pc:sldChg>
      <pc:sldChg chg="addSp delSp modSp add mod">
        <pc:chgData name="Izzy Velasco" userId="925664be-e98a-4b93-85a4-d02160ab2b5e" providerId="ADAL" clId="{C629662E-AE88-49C3-81CB-033EE1CBEC0D}" dt="2024-12-17T23:00:35.266" v="331"/>
        <pc:sldMkLst>
          <pc:docMk/>
          <pc:sldMk cId="2240111672" sldId="17692"/>
        </pc:sldMkLst>
        <pc:spChg chg="add mod">
          <ac:chgData name="Izzy Velasco" userId="925664be-e98a-4b93-85a4-d02160ab2b5e" providerId="ADAL" clId="{C629662E-AE88-49C3-81CB-033EE1CBEC0D}" dt="2024-12-17T22:48:28.408" v="162"/>
          <ac:spMkLst>
            <pc:docMk/>
            <pc:sldMk cId="2240111672" sldId="17692"/>
            <ac:spMk id="2" creationId="{D129A22D-396C-A9FF-9598-4A48DDA71927}"/>
          </ac:spMkLst>
        </pc:spChg>
        <pc:picChg chg="mod">
          <ac:chgData name="Izzy Velasco" userId="925664be-e98a-4b93-85a4-d02160ab2b5e" providerId="ADAL" clId="{C629662E-AE88-49C3-81CB-033EE1CBEC0D}" dt="2024-12-17T23:00:35.266" v="331"/>
          <ac:picMkLst>
            <pc:docMk/>
            <pc:sldMk cId="2240111672" sldId="17692"/>
            <ac:picMk id="6" creationId="{A8942B6F-B44C-06B1-143C-841081DDC7B6}"/>
          </ac:picMkLst>
        </pc:picChg>
      </pc:sldChg>
      <pc:sldChg chg="addSp delSp modSp mod">
        <pc:chgData name="Izzy Velasco" userId="925664be-e98a-4b93-85a4-d02160ab2b5e" providerId="ADAL" clId="{C629662E-AE88-49C3-81CB-033EE1CBEC0D}" dt="2024-12-17T23:03:37.735" v="342"/>
        <pc:sldMkLst>
          <pc:docMk/>
          <pc:sldMk cId="1099571340" sldId="17693"/>
        </pc:sldMkLst>
        <pc:spChg chg="mod">
          <ac:chgData name="Izzy Velasco" userId="925664be-e98a-4b93-85a4-d02160ab2b5e" providerId="ADAL" clId="{C629662E-AE88-49C3-81CB-033EE1CBEC0D}" dt="2024-12-17T22:49:41.626" v="189" actId="20577"/>
          <ac:spMkLst>
            <pc:docMk/>
            <pc:sldMk cId="1099571340" sldId="17693"/>
            <ac:spMk id="2" creationId="{27069171-FE2C-19D8-4CAD-DF630741114D}"/>
          </ac:spMkLst>
        </pc:spChg>
        <pc:picChg chg="add mod ord">
          <ac:chgData name="Izzy Velasco" userId="925664be-e98a-4b93-85a4-d02160ab2b5e" providerId="ADAL" clId="{C629662E-AE88-49C3-81CB-033EE1CBEC0D}" dt="2024-12-17T23:03:37.735" v="342"/>
          <ac:picMkLst>
            <pc:docMk/>
            <pc:sldMk cId="1099571340" sldId="17693"/>
            <ac:picMk id="4" creationId="{1BE5CA7E-5502-5688-072F-E43C3013C732}"/>
          </ac:picMkLst>
        </pc:picChg>
      </pc:sldChg>
      <pc:sldChg chg="modSp add mod">
        <pc:chgData name="Izzy Velasco" userId="925664be-e98a-4b93-85a4-d02160ab2b5e" providerId="ADAL" clId="{C629662E-AE88-49C3-81CB-033EE1CBEC0D}" dt="2024-12-17T22:57:36.894" v="299" actId="20577"/>
        <pc:sldMkLst>
          <pc:docMk/>
          <pc:sldMk cId="3943579298" sldId="17694"/>
        </pc:sldMkLst>
        <pc:spChg chg="mod">
          <ac:chgData name="Izzy Velasco" userId="925664be-e98a-4b93-85a4-d02160ab2b5e" providerId="ADAL" clId="{C629662E-AE88-49C3-81CB-033EE1CBEC0D}" dt="2024-12-17T22:57:36.894" v="299" actId="20577"/>
          <ac:spMkLst>
            <pc:docMk/>
            <pc:sldMk cId="3943579298" sldId="17694"/>
            <ac:spMk id="607" creationId="{74854F4E-117C-D2D1-FBE5-CE55C1854D8E}"/>
          </ac:spMkLst>
        </pc:spChg>
      </pc:sldChg>
      <pc:sldChg chg="modSp add mod">
        <pc:chgData name="Izzy Velasco" userId="925664be-e98a-4b93-85a4-d02160ab2b5e" providerId="ADAL" clId="{C629662E-AE88-49C3-81CB-033EE1CBEC0D}" dt="2024-12-17T22:58:19.764" v="305" actId="20577"/>
        <pc:sldMkLst>
          <pc:docMk/>
          <pc:sldMk cId="1519973049" sldId="17695"/>
        </pc:sldMkLst>
        <pc:spChg chg="mod">
          <ac:chgData name="Izzy Velasco" userId="925664be-e98a-4b93-85a4-d02160ab2b5e" providerId="ADAL" clId="{C629662E-AE88-49C3-81CB-033EE1CBEC0D}" dt="2024-12-17T22:58:19.764" v="305" actId="20577"/>
          <ac:spMkLst>
            <pc:docMk/>
            <pc:sldMk cId="1519973049" sldId="17695"/>
            <ac:spMk id="607" creationId="{47D09F58-99DF-B909-CFB3-45E2F37F3E5C}"/>
          </ac:spMkLst>
        </pc:spChg>
      </pc:sldChg>
      <pc:sldChg chg="modSp add mod">
        <pc:chgData name="Izzy Velasco" userId="925664be-e98a-4b93-85a4-d02160ab2b5e" providerId="ADAL" clId="{C629662E-AE88-49C3-81CB-033EE1CBEC0D}" dt="2024-12-17T22:58:24.377" v="308" actId="20577"/>
        <pc:sldMkLst>
          <pc:docMk/>
          <pc:sldMk cId="3676443820" sldId="17696"/>
        </pc:sldMkLst>
        <pc:spChg chg="mod">
          <ac:chgData name="Izzy Velasco" userId="925664be-e98a-4b93-85a4-d02160ab2b5e" providerId="ADAL" clId="{C629662E-AE88-49C3-81CB-033EE1CBEC0D}" dt="2024-12-17T22:58:24.377" v="308" actId="20577"/>
          <ac:spMkLst>
            <pc:docMk/>
            <pc:sldMk cId="3676443820" sldId="17696"/>
            <ac:spMk id="607" creationId="{584C8625-6934-22F6-5C69-7659190BAF5A}"/>
          </ac:spMkLst>
        </pc:spChg>
      </pc:sldChg>
      <pc:sldChg chg="modSp add mod">
        <pc:chgData name="Izzy Velasco" userId="925664be-e98a-4b93-85a4-d02160ab2b5e" providerId="ADAL" clId="{C629662E-AE88-49C3-81CB-033EE1CBEC0D}" dt="2024-12-17T22:58:28.295" v="311" actId="20577"/>
        <pc:sldMkLst>
          <pc:docMk/>
          <pc:sldMk cId="1784109626" sldId="17697"/>
        </pc:sldMkLst>
        <pc:spChg chg="mod">
          <ac:chgData name="Izzy Velasco" userId="925664be-e98a-4b93-85a4-d02160ab2b5e" providerId="ADAL" clId="{C629662E-AE88-49C3-81CB-033EE1CBEC0D}" dt="2024-12-17T22:58:28.295" v="311" actId="20577"/>
          <ac:spMkLst>
            <pc:docMk/>
            <pc:sldMk cId="1784109626" sldId="17697"/>
            <ac:spMk id="607" creationId="{39314AC2-AC25-2C2B-B1B8-822923EE0896}"/>
          </ac:spMkLst>
        </pc:spChg>
      </pc:sldChg>
      <pc:sldChg chg="modSp add mod">
        <pc:chgData name="Izzy Velasco" userId="925664be-e98a-4b93-85a4-d02160ab2b5e" providerId="ADAL" clId="{C629662E-AE88-49C3-81CB-033EE1CBEC0D}" dt="2024-12-17T22:58:42.666" v="320" actId="20577"/>
        <pc:sldMkLst>
          <pc:docMk/>
          <pc:sldMk cId="3464851681" sldId="17698"/>
        </pc:sldMkLst>
        <pc:spChg chg="mod">
          <ac:chgData name="Izzy Velasco" userId="925664be-e98a-4b93-85a4-d02160ab2b5e" providerId="ADAL" clId="{C629662E-AE88-49C3-81CB-033EE1CBEC0D}" dt="2024-12-17T22:58:42.666" v="320" actId="20577"/>
          <ac:spMkLst>
            <pc:docMk/>
            <pc:sldMk cId="3464851681" sldId="17698"/>
            <ac:spMk id="607" creationId="{CA996ED1-CCB5-AD42-9CB5-2D2457E36351}"/>
          </ac:spMkLst>
        </pc:spChg>
      </pc:sldChg>
      <pc:sldChg chg="modSp add mod ord">
        <pc:chgData name="Izzy Velasco" userId="925664be-e98a-4b93-85a4-d02160ab2b5e" providerId="ADAL" clId="{C629662E-AE88-49C3-81CB-033EE1CBEC0D}" dt="2024-12-17T22:58:38.343" v="317" actId="6549"/>
        <pc:sldMkLst>
          <pc:docMk/>
          <pc:sldMk cId="2635525099" sldId="17699"/>
        </pc:sldMkLst>
        <pc:spChg chg="mod">
          <ac:chgData name="Izzy Velasco" userId="925664be-e98a-4b93-85a4-d02160ab2b5e" providerId="ADAL" clId="{C629662E-AE88-49C3-81CB-033EE1CBEC0D}" dt="2024-12-17T22:58:38.343" v="317" actId="6549"/>
          <ac:spMkLst>
            <pc:docMk/>
            <pc:sldMk cId="2635525099" sldId="17699"/>
            <ac:spMk id="607" creationId="{4EE616E0-2422-B8A1-528E-CB7BE8573DBB}"/>
          </ac:spMkLst>
        </pc:spChg>
      </pc:sldChg>
      <pc:sldChg chg="modSp add mod">
        <pc:chgData name="Izzy Velasco" userId="925664be-e98a-4b93-85a4-d02160ab2b5e" providerId="ADAL" clId="{C629662E-AE88-49C3-81CB-033EE1CBEC0D}" dt="2024-12-17T22:58:46.715" v="323" actId="20577"/>
        <pc:sldMkLst>
          <pc:docMk/>
          <pc:sldMk cId="615909842" sldId="17700"/>
        </pc:sldMkLst>
        <pc:spChg chg="mod">
          <ac:chgData name="Izzy Velasco" userId="925664be-e98a-4b93-85a4-d02160ab2b5e" providerId="ADAL" clId="{C629662E-AE88-49C3-81CB-033EE1CBEC0D}" dt="2024-12-17T22:58:46.715" v="323" actId="20577"/>
          <ac:spMkLst>
            <pc:docMk/>
            <pc:sldMk cId="615909842" sldId="17700"/>
            <ac:spMk id="607" creationId="{0CB27A95-9C7F-5F40-C3FD-88681B3D844A}"/>
          </ac:spMkLst>
        </pc:spChg>
      </pc:sldChg>
      <pc:sldChg chg="modSp mod setBg">
        <pc:chgData name="Izzy Velasco" userId="925664be-e98a-4b93-85a4-d02160ab2b5e" providerId="ADAL" clId="{C629662E-AE88-49C3-81CB-033EE1CBEC0D}" dt="2024-12-26T20:52:50.125" v="355"/>
        <pc:sldMkLst>
          <pc:docMk/>
          <pc:sldMk cId="2580976147" sldId="17701"/>
        </pc:sldMkLst>
        <pc:spChg chg="mod">
          <ac:chgData name="Izzy Velasco" userId="925664be-e98a-4b93-85a4-d02160ab2b5e" providerId="ADAL" clId="{C629662E-AE88-49C3-81CB-033EE1CBEC0D}" dt="2024-12-26T20:52:37.209" v="354" actId="1076"/>
          <ac:spMkLst>
            <pc:docMk/>
            <pc:sldMk cId="2580976147" sldId="17701"/>
            <ac:spMk id="591" creationId="{00000000-0000-0000-0000-000000000000}"/>
          </ac:spMkLst>
        </pc:spChg>
        <pc:spChg chg="mod">
          <ac:chgData name="Izzy Velasco" userId="925664be-e98a-4b93-85a4-d02160ab2b5e" providerId="ADAL" clId="{C629662E-AE88-49C3-81CB-033EE1CBEC0D}" dt="2024-12-26T20:52:34.673" v="353" actId="1076"/>
          <ac:spMkLst>
            <pc:docMk/>
            <pc:sldMk cId="2580976147" sldId="17701"/>
            <ac:spMk id="592" creationId="{00000000-0000-0000-0000-000000000000}"/>
          </ac:spMkLst>
        </pc:spChg>
      </pc:sldChg>
      <pc:sldChg chg="modSp add mod">
        <pc:chgData name="Izzy Velasco" userId="925664be-e98a-4b93-85a4-d02160ab2b5e" providerId="ADAL" clId="{C629662E-AE88-49C3-81CB-033EE1CBEC0D}" dt="2024-12-26T21:01:16.184" v="521" actId="6549"/>
        <pc:sldMkLst>
          <pc:docMk/>
          <pc:sldMk cId="2450771426" sldId="17702"/>
        </pc:sldMkLst>
        <pc:spChg chg="mod">
          <ac:chgData name="Izzy Velasco" userId="925664be-e98a-4b93-85a4-d02160ab2b5e" providerId="ADAL" clId="{C629662E-AE88-49C3-81CB-033EE1CBEC0D}" dt="2024-12-26T21:01:16.184" v="521" actId="6549"/>
          <ac:spMkLst>
            <pc:docMk/>
            <pc:sldMk cId="2450771426" sldId="17702"/>
            <ac:spMk id="567" creationId="{977FF2E6-0289-E0FF-6E0D-BD6525F14CEA}"/>
          </ac:spMkLst>
        </pc:spChg>
      </pc:sldChg>
      <pc:sldChg chg="add del">
        <pc:chgData name="Izzy Velasco" userId="925664be-e98a-4b93-85a4-d02160ab2b5e" providerId="ADAL" clId="{C629662E-AE88-49C3-81CB-033EE1CBEC0D}" dt="2024-12-26T21:00:37.913" v="514" actId="2890"/>
        <pc:sldMkLst>
          <pc:docMk/>
          <pc:sldMk cId="2841570535" sldId="17702"/>
        </pc:sldMkLst>
      </pc:sldChg>
      <pc:sldChg chg="modSp add mod">
        <pc:chgData name="Izzy Velasco" userId="925664be-e98a-4b93-85a4-d02160ab2b5e" providerId="ADAL" clId="{C629662E-AE88-49C3-81CB-033EE1CBEC0D}" dt="2024-12-26T21:01:29.181" v="524" actId="6549"/>
        <pc:sldMkLst>
          <pc:docMk/>
          <pc:sldMk cId="2958529547" sldId="17703"/>
        </pc:sldMkLst>
        <pc:spChg chg="mod">
          <ac:chgData name="Izzy Velasco" userId="925664be-e98a-4b93-85a4-d02160ab2b5e" providerId="ADAL" clId="{C629662E-AE88-49C3-81CB-033EE1CBEC0D}" dt="2024-12-26T21:01:29.181" v="524" actId="6549"/>
          <ac:spMkLst>
            <pc:docMk/>
            <pc:sldMk cId="2958529547" sldId="17703"/>
            <ac:spMk id="567" creationId="{7B056C9A-5B61-7340-BAE3-1857A51B9074}"/>
          </ac:spMkLst>
        </pc:spChg>
      </pc:sldChg>
      <pc:sldChg chg="modSp add mod">
        <pc:chgData name="Izzy Velasco" userId="925664be-e98a-4b93-85a4-d02160ab2b5e" providerId="ADAL" clId="{C629662E-AE88-49C3-81CB-033EE1CBEC0D}" dt="2024-12-26T21:01:47.010" v="530" actId="20577"/>
        <pc:sldMkLst>
          <pc:docMk/>
          <pc:sldMk cId="1510656977" sldId="17704"/>
        </pc:sldMkLst>
        <pc:spChg chg="mod">
          <ac:chgData name="Izzy Velasco" userId="925664be-e98a-4b93-85a4-d02160ab2b5e" providerId="ADAL" clId="{C629662E-AE88-49C3-81CB-033EE1CBEC0D}" dt="2024-12-26T21:01:47.010" v="530" actId="20577"/>
          <ac:spMkLst>
            <pc:docMk/>
            <pc:sldMk cId="1510656977" sldId="17704"/>
            <ac:spMk id="567" creationId="{6E98893D-2B6F-6932-940C-75306A353BC4}"/>
          </ac:spMkLst>
        </pc:spChg>
      </pc:sldChg>
      <pc:sldChg chg="modSp add mod">
        <pc:chgData name="Izzy Velasco" userId="925664be-e98a-4b93-85a4-d02160ab2b5e" providerId="ADAL" clId="{C629662E-AE88-49C3-81CB-033EE1CBEC0D}" dt="2024-12-26T21:01:57.728" v="533" actId="6549"/>
        <pc:sldMkLst>
          <pc:docMk/>
          <pc:sldMk cId="1206607785" sldId="17705"/>
        </pc:sldMkLst>
        <pc:spChg chg="mod">
          <ac:chgData name="Izzy Velasco" userId="925664be-e98a-4b93-85a4-d02160ab2b5e" providerId="ADAL" clId="{C629662E-AE88-49C3-81CB-033EE1CBEC0D}" dt="2024-12-26T21:01:57.728" v="533" actId="6549"/>
          <ac:spMkLst>
            <pc:docMk/>
            <pc:sldMk cId="1206607785" sldId="17705"/>
            <ac:spMk id="567" creationId="{3E999B00-C7BD-706E-23BE-D355A2A7E1E2}"/>
          </ac:spMkLst>
        </pc:spChg>
      </pc:sldChg>
      <pc:sldChg chg="modSp add mod">
        <pc:chgData name="Izzy Velasco" userId="925664be-e98a-4b93-85a4-d02160ab2b5e" providerId="ADAL" clId="{C629662E-AE88-49C3-81CB-033EE1CBEC0D}" dt="2024-12-26T21:02:04.363" v="535" actId="20577"/>
        <pc:sldMkLst>
          <pc:docMk/>
          <pc:sldMk cId="424133131" sldId="17706"/>
        </pc:sldMkLst>
        <pc:spChg chg="mod">
          <ac:chgData name="Izzy Velasco" userId="925664be-e98a-4b93-85a4-d02160ab2b5e" providerId="ADAL" clId="{C629662E-AE88-49C3-81CB-033EE1CBEC0D}" dt="2024-12-26T21:02:04.363" v="535" actId="20577"/>
          <ac:spMkLst>
            <pc:docMk/>
            <pc:sldMk cId="424133131" sldId="17706"/>
            <ac:spMk id="567" creationId="{A5E63A6A-49C6-C4D1-5164-042CFA55A3F7}"/>
          </ac:spMkLst>
        </pc:spChg>
      </pc:sldChg>
      <pc:sldChg chg="delSp modSp mod setBg modClrScheme chgLayout">
        <pc:chgData name="Izzy Velasco" userId="925664be-e98a-4b93-85a4-d02160ab2b5e" providerId="ADAL" clId="{C629662E-AE88-49C3-81CB-033EE1CBEC0D}" dt="2024-12-26T21:26:53.920" v="758" actId="1076"/>
        <pc:sldMkLst>
          <pc:docMk/>
          <pc:sldMk cId="0" sldId="17707"/>
        </pc:sldMkLst>
        <pc:spChg chg="mod">
          <ac:chgData name="Izzy Velasco" userId="925664be-e98a-4b93-85a4-d02160ab2b5e" providerId="ADAL" clId="{C629662E-AE88-49C3-81CB-033EE1CBEC0D}" dt="2024-12-26T21:26:53.920" v="758" actId="1076"/>
          <ac:spMkLst>
            <pc:docMk/>
            <pc:sldMk cId="0" sldId="17707"/>
            <ac:spMk id="2053" creationId="{29DF4503-67AB-F282-663D-7E00A992E470}"/>
          </ac:spMkLst>
        </pc:spChg>
        <pc:spChg chg="mod ord">
          <ac:chgData name="Izzy Velasco" userId="925664be-e98a-4b93-85a4-d02160ab2b5e" providerId="ADAL" clId="{C629662E-AE88-49C3-81CB-033EE1CBEC0D}" dt="2024-12-26T21:07:21.837" v="561" actId="700"/>
          <ac:spMkLst>
            <pc:docMk/>
            <pc:sldMk cId="0" sldId="17707"/>
            <ac:spMk id="2054" creationId="{59E90BC6-8D60-AC8C-6B4E-61DA5212F2E3}"/>
          </ac:spMkLst>
        </pc:spChg>
      </pc:sldChg>
      <pc:sldChg chg="modSp mod setBg modClrScheme chgLayout">
        <pc:chgData name="Izzy Velasco" userId="925664be-e98a-4b93-85a4-d02160ab2b5e" providerId="ADAL" clId="{C629662E-AE88-49C3-81CB-033EE1CBEC0D}" dt="2024-12-26T21:08:19.383" v="578" actId="1076"/>
        <pc:sldMkLst>
          <pc:docMk/>
          <pc:sldMk cId="0" sldId="17708"/>
        </pc:sldMkLst>
        <pc:spChg chg="mod">
          <ac:chgData name="Izzy Velasco" userId="925664be-e98a-4b93-85a4-d02160ab2b5e" providerId="ADAL" clId="{C629662E-AE88-49C3-81CB-033EE1CBEC0D}" dt="2024-12-26T21:08:19.383" v="578" actId="1076"/>
          <ac:spMkLst>
            <pc:docMk/>
            <pc:sldMk cId="0" sldId="17708"/>
            <ac:spMk id="15362" creationId="{BA709F1A-F2C3-1E96-EBD5-7CD69B6E4D3C}"/>
          </ac:spMkLst>
        </pc:spChg>
        <pc:spChg chg="mod ord">
          <ac:chgData name="Izzy Velasco" userId="925664be-e98a-4b93-85a4-d02160ab2b5e" providerId="ADAL" clId="{C629662E-AE88-49C3-81CB-033EE1CBEC0D}" dt="2024-12-26T21:07:21.837" v="561" actId="700"/>
          <ac:spMkLst>
            <pc:docMk/>
            <pc:sldMk cId="0" sldId="17708"/>
            <ac:spMk id="15364" creationId="{8AA293C0-6165-7161-448B-D19B9D83D244}"/>
          </ac:spMkLst>
        </pc:spChg>
      </pc:sldChg>
      <pc:sldChg chg="modSp mod setBg modClrScheme chgLayout">
        <pc:chgData name="Izzy Velasco" userId="925664be-e98a-4b93-85a4-d02160ab2b5e" providerId="ADAL" clId="{C629662E-AE88-49C3-81CB-033EE1CBEC0D}" dt="2024-12-26T21:09:20.835" v="597" actId="14100"/>
        <pc:sldMkLst>
          <pc:docMk/>
          <pc:sldMk cId="0" sldId="17709"/>
        </pc:sldMkLst>
        <pc:spChg chg="mod">
          <ac:chgData name="Izzy Velasco" userId="925664be-e98a-4b93-85a4-d02160ab2b5e" providerId="ADAL" clId="{C629662E-AE88-49C3-81CB-033EE1CBEC0D}" dt="2024-12-26T21:09:20.835" v="597" actId="14100"/>
          <ac:spMkLst>
            <pc:docMk/>
            <pc:sldMk cId="0" sldId="17709"/>
            <ac:spMk id="12292" creationId="{3906DC91-F7F2-BB4F-87BC-25BAE69E8E30}"/>
          </ac:spMkLst>
        </pc:spChg>
        <pc:spChg chg="mod ord">
          <ac:chgData name="Izzy Velasco" userId="925664be-e98a-4b93-85a4-d02160ab2b5e" providerId="ADAL" clId="{C629662E-AE88-49C3-81CB-033EE1CBEC0D}" dt="2024-12-26T21:07:21.837" v="561" actId="700"/>
          <ac:spMkLst>
            <pc:docMk/>
            <pc:sldMk cId="0" sldId="17709"/>
            <ac:spMk id="12293" creationId="{C2E8E16E-9A6C-23F5-F818-A6FB23D63330}"/>
          </ac:spMkLst>
        </pc:spChg>
      </pc:sldChg>
      <pc:sldChg chg="modSp del mod setBg modClrScheme chgLayout">
        <pc:chgData name="Izzy Velasco" userId="925664be-e98a-4b93-85a4-d02160ab2b5e" providerId="ADAL" clId="{C629662E-AE88-49C3-81CB-033EE1CBEC0D}" dt="2024-12-26T21:08:46.486" v="581" actId="47"/>
        <pc:sldMkLst>
          <pc:docMk/>
          <pc:sldMk cId="0" sldId="17710"/>
        </pc:sldMkLst>
      </pc:sldChg>
      <pc:sldChg chg="modSp mod setBg modClrScheme chgLayout">
        <pc:chgData name="Izzy Velasco" userId="925664be-e98a-4b93-85a4-d02160ab2b5e" providerId="ADAL" clId="{C629662E-AE88-49C3-81CB-033EE1CBEC0D}" dt="2024-12-26T21:09:50.316" v="615" actId="1076"/>
        <pc:sldMkLst>
          <pc:docMk/>
          <pc:sldMk cId="0" sldId="17711"/>
        </pc:sldMkLst>
        <pc:spChg chg="mod">
          <ac:chgData name="Izzy Velasco" userId="925664be-e98a-4b93-85a4-d02160ab2b5e" providerId="ADAL" clId="{C629662E-AE88-49C3-81CB-033EE1CBEC0D}" dt="2024-12-26T21:09:50.316" v="615" actId="1076"/>
          <ac:spMkLst>
            <pc:docMk/>
            <pc:sldMk cId="0" sldId="17711"/>
            <ac:spMk id="19458" creationId="{B6DCBA02-116F-552D-F13D-865ADE5C5432}"/>
          </ac:spMkLst>
        </pc:spChg>
        <pc:spChg chg="mod ord">
          <ac:chgData name="Izzy Velasco" userId="925664be-e98a-4b93-85a4-d02160ab2b5e" providerId="ADAL" clId="{C629662E-AE88-49C3-81CB-033EE1CBEC0D}" dt="2024-12-26T21:07:21.837" v="561" actId="700"/>
          <ac:spMkLst>
            <pc:docMk/>
            <pc:sldMk cId="0" sldId="17711"/>
            <ac:spMk id="19459" creationId="{1F5F821A-26A9-6AC7-E9FD-1EE0244E9B14}"/>
          </ac:spMkLst>
        </pc:spChg>
      </pc:sldChg>
      <pc:sldChg chg="modSp del mod setBg modClrScheme chgLayout">
        <pc:chgData name="Izzy Velasco" userId="925664be-e98a-4b93-85a4-d02160ab2b5e" providerId="ADAL" clId="{C629662E-AE88-49C3-81CB-033EE1CBEC0D}" dt="2024-12-26T21:08:44.529" v="580" actId="47"/>
        <pc:sldMkLst>
          <pc:docMk/>
          <pc:sldMk cId="0" sldId="17712"/>
        </pc:sldMkLst>
      </pc:sldChg>
      <pc:sldChg chg="modSp mod setBg modClrScheme chgLayout">
        <pc:chgData name="Izzy Velasco" userId="925664be-e98a-4b93-85a4-d02160ab2b5e" providerId="ADAL" clId="{C629662E-AE88-49C3-81CB-033EE1CBEC0D}" dt="2024-12-26T21:10:21.057" v="631" actId="1076"/>
        <pc:sldMkLst>
          <pc:docMk/>
          <pc:sldMk cId="0" sldId="17713"/>
        </pc:sldMkLst>
        <pc:spChg chg="mod">
          <ac:chgData name="Izzy Velasco" userId="925664be-e98a-4b93-85a4-d02160ab2b5e" providerId="ADAL" clId="{C629662E-AE88-49C3-81CB-033EE1CBEC0D}" dt="2024-12-26T21:10:21.057" v="631" actId="1076"/>
          <ac:spMkLst>
            <pc:docMk/>
            <pc:sldMk cId="0" sldId="17713"/>
            <ac:spMk id="21506" creationId="{72DAB367-B0D3-69BF-E862-C3583E4CE129}"/>
          </ac:spMkLst>
        </pc:spChg>
        <pc:spChg chg="mod ord">
          <ac:chgData name="Izzy Velasco" userId="925664be-e98a-4b93-85a4-d02160ab2b5e" providerId="ADAL" clId="{C629662E-AE88-49C3-81CB-033EE1CBEC0D}" dt="2024-12-26T21:07:21.837" v="561" actId="700"/>
          <ac:spMkLst>
            <pc:docMk/>
            <pc:sldMk cId="0" sldId="17713"/>
            <ac:spMk id="21507" creationId="{91518CA0-00C2-F8CD-D57B-F75FEA1F1C7A}"/>
          </ac:spMkLst>
        </pc:spChg>
      </pc:sldChg>
      <pc:sldChg chg="modSp del mod setBg modClrScheme chgLayout">
        <pc:chgData name="Izzy Velasco" userId="925664be-e98a-4b93-85a4-d02160ab2b5e" providerId="ADAL" clId="{C629662E-AE88-49C3-81CB-033EE1CBEC0D}" dt="2024-12-26T21:08:42.651" v="579" actId="47"/>
        <pc:sldMkLst>
          <pc:docMk/>
          <pc:sldMk cId="0" sldId="17714"/>
        </pc:sldMkLst>
      </pc:sldChg>
      <pc:sldChg chg="modSp mod setBg">
        <pc:chgData name="Izzy Velasco" userId="925664be-e98a-4b93-85a4-d02160ab2b5e" providerId="ADAL" clId="{C629662E-AE88-49C3-81CB-033EE1CBEC0D}" dt="2024-12-26T21:25:15.587" v="749" actId="20577"/>
        <pc:sldMkLst>
          <pc:docMk/>
          <pc:sldMk cId="1987782637" sldId="17718"/>
        </pc:sldMkLst>
        <pc:spChg chg="mod">
          <ac:chgData name="Izzy Velasco" userId="925664be-e98a-4b93-85a4-d02160ab2b5e" providerId="ADAL" clId="{C629662E-AE88-49C3-81CB-033EE1CBEC0D}" dt="2024-12-26T21:25:15.587" v="749" actId="20577"/>
          <ac:spMkLst>
            <pc:docMk/>
            <pc:sldMk cId="1987782637" sldId="17718"/>
            <ac:spMk id="591" creationId="{00000000-0000-0000-0000-000000000000}"/>
          </ac:spMkLst>
        </pc:spChg>
      </pc:sldChg>
      <pc:sldChg chg="modSp setBg">
        <pc:chgData name="Izzy Velasco" userId="925664be-e98a-4b93-85a4-d02160ab2b5e" providerId="ADAL" clId="{C629662E-AE88-49C3-81CB-033EE1CBEC0D}" dt="2024-12-26T21:24:42.299" v="740" actId="2711"/>
        <pc:sldMkLst>
          <pc:docMk/>
          <pc:sldMk cId="0" sldId="17719"/>
        </pc:sldMkLst>
        <pc:spChg chg="mod">
          <ac:chgData name="Izzy Velasco" userId="925664be-e98a-4b93-85a4-d02160ab2b5e" providerId="ADAL" clId="{C629662E-AE88-49C3-81CB-033EE1CBEC0D}" dt="2024-12-26T21:24:42.299" v="740" actId="2711"/>
          <ac:spMkLst>
            <pc:docMk/>
            <pc:sldMk cId="0" sldId="17719"/>
            <ac:spMk id="12290" creationId="{69FD4259-4435-E6DC-E1EF-AF0FB0EF2372}"/>
          </ac:spMkLst>
        </pc:spChg>
      </pc:sldChg>
      <pc:sldMasterChg chg="del delSldLayout">
        <pc:chgData name="Izzy Velasco" userId="925664be-e98a-4b93-85a4-d02160ab2b5e" providerId="ADAL" clId="{C629662E-AE88-49C3-81CB-033EE1CBEC0D}" dt="2024-12-26T20:56:23.525" v="394" actId="700"/>
        <pc:sldMasterMkLst>
          <pc:docMk/>
          <pc:sldMasterMk cId="868946094" sldId="2147483873"/>
        </pc:sldMasterMkLst>
        <pc:sldLayoutChg chg="del">
          <pc:chgData name="Izzy Velasco" userId="925664be-e98a-4b93-85a4-d02160ab2b5e" providerId="ADAL" clId="{C629662E-AE88-49C3-81CB-033EE1CBEC0D}" dt="2024-12-26T20:56:23.525" v="394" actId="700"/>
          <pc:sldLayoutMkLst>
            <pc:docMk/>
            <pc:sldMasterMk cId="868946094" sldId="2147483873"/>
            <pc:sldLayoutMk cId="1172057132" sldId="2147483874"/>
          </pc:sldLayoutMkLst>
        </pc:sldLayoutChg>
        <pc:sldLayoutChg chg="del">
          <pc:chgData name="Izzy Velasco" userId="925664be-e98a-4b93-85a4-d02160ab2b5e" providerId="ADAL" clId="{C629662E-AE88-49C3-81CB-033EE1CBEC0D}" dt="2024-12-26T20:56:23.525" v="394" actId="700"/>
          <pc:sldLayoutMkLst>
            <pc:docMk/>
            <pc:sldMasterMk cId="868946094" sldId="2147483873"/>
            <pc:sldLayoutMk cId="3037138521" sldId="2147483875"/>
          </pc:sldLayoutMkLst>
        </pc:sldLayoutChg>
        <pc:sldLayoutChg chg="del">
          <pc:chgData name="Izzy Velasco" userId="925664be-e98a-4b93-85a4-d02160ab2b5e" providerId="ADAL" clId="{C629662E-AE88-49C3-81CB-033EE1CBEC0D}" dt="2024-12-26T20:56:23.525" v="394" actId="700"/>
          <pc:sldLayoutMkLst>
            <pc:docMk/>
            <pc:sldMasterMk cId="868946094" sldId="2147483873"/>
            <pc:sldLayoutMk cId="2601574119" sldId="2147483876"/>
          </pc:sldLayoutMkLst>
        </pc:sldLayoutChg>
        <pc:sldLayoutChg chg="del">
          <pc:chgData name="Izzy Velasco" userId="925664be-e98a-4b93-85a4-d02160ab2b5e" providerId="ADAL" clId="{C629662E-AE88-49C3-81CB-033EE1CBEC0D}" dt="2024-12-26T20:56:23.525" v="394" actId="700"/>
          <pc:sldLayoutMkLst>
            <pc:docMk/>
            <pc:sldMasterMk cId="868946094" sldId="2147483873"/>
            <pc:sldLayoutMk cId="586924069" sldId="2147483877"/>
          </pc:sldLayoutMkLst>
        </pc:sldLayoutChg>
        <pc:sldLayoutChg chg="del">
          <pc:chgData name="Izzy Velasco" userId="925664be-e98a-4b93-85a4-d02160ab2b5e" providerId="ADAL" clId="{C629662E-AE88-49C3-81CB-033EE1CBEC0D}" dt="2024-12-26T20:56:23.525" v="394" actId="700"/>
          <pc:sldLayoutMkLst>
            <pc:docMk/>
            <pc:sldMasterMk cId="868946094" sldId="2147483873"/>
            <pc:sldLayoutMk cId="1088412188" sldId="2147483878"/>
          </pc:sldLayoutMkLst>
        </pc:sldLayoutChg>
        <pc:sldLayoutChg chg="del">
          <pc:chgData name="Izzy Velasco" userId="925664be-e98a-4b93-85a4-d02160ab2b5e" providerId="ADAL" clId="{C629662E-AE88-49C3-81CB-033EE1CBEC0D}" dt="2024-12-26T20:56:23.525" v="394" actId="700"/>
          <pc:sldLayoutMkLst>
            <pc:docMk/>
            <pc:sldMasterMk cId="868946094" sldId="2147483873"/>
            <pc:sldLayoutMk cId="2636776203" sldId="2147483879"/>
          </pc:sldLayoutMkLst>
        </pc:sldLayoutChg>
        <pc:sldLayoutChg chg="del">
          <pc:chgData name="Izzy Velasco" userId="925664be-e98a-4b93-85a4-d02160ab2b5e" providerId="ADAL" clId="{C629662E-AE88-49C3-81CB-033EE1CBEC0D}" dt="2024-12-26T20:56:23.525" v="394" actId="700"/>
          <pc:sldLayoutMkLst>
            <pc:docMk/>
            <pc:sldMasterMk cId="868946094" sldId="2147483873"/>
            <pc:sldLayoutMk cId="2812066967" sldId="2147483880"/>
          </pc:sldLayoutMkLst>
        </pc:sldLayoutChg>
        <pc:sldLayoutChg chg="del">
          <pc:chgData name="Izzy Velasco" userId="925664be-e98a-4b93-85a4-d02160ab2b5e" providerId="ADAL" clId="{C629662E-AE88-49C3-81CB-033EE1CBEC0D}" dt="2024-12-26T20:56:23.525" v="394" actId="700"/>
          <pc:sldLayoutMkLst>
            <pc:docMk/>
            <pc:sldMasterMk cId="868946094" sldId="2147483873"/>
            <pc:sldLayoutMk cId="2597798565" sldId="2147483881"/>
          </pc:sldLayoutMkLst>
        </pc:sldLayoutChg>
        <pc:sldLayoutChg chg="del">
          <pc:chgData name="Izzy Velasco" userId="925664be-e98a-4b93-85a4-d02160ab2b5e" providerId="ADAL" clId="{C629662E-AE88-49C3-81CB-033EE1CBEC0D}" dt="2024-12-26T20:56:23.525" v="394" actId="700"/>
          <pc:sldLayoutMkLst>
            <pc:docMk/>
            <pc:sldMasterMk cId="868946094" sldId="2147483873"/>
            <pc:sldLayoutMk cId="726497618" sldId="2147483882"/>
          </pc:sldLayoutMkLst>
        </pc:sldLayoutChg>
        <pc:sldLayoutChg chg="del">
          <pc:chgData name="Izzy Velasco" userId="925664be-e98a-4b93-85a4-d02160ab2b5e" providerId="ADAL" clId="{C629662E-AE88-49C3-81CB-033EE1CBEC0D}" dt="2024-12-26T20:56:23.525" v="394" actId="700"/>
          <pc:sldLayoutMkLst>
            <pc:docMk/>
            <pc:sldMasterMk cId="868946094" sldId="2147483873"/>
            <pc:sldLayoutMk cId="3891585917" sldId="2147483883"/>
          </pc:sldLayoutMkLst>
        </pc:sldLayoutChg>
        <pc:sldLayoutChg chg="del">
          <pc:chgData name="Izzy Velasco" userId="925664be-e98a-4b93-85a4-d02160ab2b5e" providerId="ADAL" clId="{C629662E-AE88-49C3-81CB-033EE1CBEC0D}" dt="2024-12-26T20:56:23.525" v="394" actId="700"/>
          <pc:sldLayoutMkLst>
            <pc:docMk/>
            <pc:sldMasterMk cId="868946094" sldId="2147483873"/>
            <pc:sldLayoutMk cId="1455628244" sldId="2147483884"/>
          </pc:sldLayoutMkLst>
        </pc:sldLayoutChg>
      </pc:sldMasterChg>
      <pc:sldMasterChg chg="del delSldLayout">
        <pc:chgData name="Izzy Velasco" userId="925664be-e98a-4b93-85a4-d02160ab2b5e" providerId="ADAL" clId="{C629662E-AE88-49C3-81CB-033EE1CBEC0D}" dt="2024-12-26T21:07:21.837" v="561" actId="700"/>
        <pc:sldMasterMkLst>
          <pc:docMk/>
          <pc:sldMasterMk cId="1954668419" sldId="2147483873"/>
        </pc:sldMasterMkLst>
        <pc:sldLayoutChg chg="del">
          <pc:chgData name="Izzy Velasco" userId="925664be-e98a-4b93-85a4-d02160ab2b5e" providerId="ADAL" clId="{C629662E-AE88-49C3-81CB-033EE1CBEC0D}" dt="2024-12-26T21:07:21.837" v="561" actId="700"/>
          <pc:sldLayoutMkLst>
            <pc:docMk/>
            <pc:sldMasterMk cId="1954668419" sldId="2147483873"/>
            <pc:sldLayoutMk cId="4189381257" sldId="2147483874"/>
          </pc:sldLayoutMkLst>
        </pc:sldLayoutChg>
        <pc:sldLayoutChg chg="del">
          <pc:chgData name="Izzy Velasco" userId="925664be-e98a-4b93-85a4-d02160ab2b5e" providerId="ADAL" clId="{C629662E-AE88-49C3-81CB-033EE1CBEC0D}" dt="2024-12-26T21:07:21.837" v="561" actId="700"/>
          <pc:sldLayoutMkLst>
            <pc:docMk/>
            <pc:sldMasterMk cId="1954668419" sldId="2147483873"/>
            <pc:sldLayoutMk cId="2108228324" sldId="2147483875"/>
          </pc:sldLayoutMkLst>
        </pc:sldLayoutChg>
        <pc:sldLayoutChg chg="del">
          <pc:chgData name="Izzy Velasco" userId="925664be-e98a-4b93-85a4-d02160ab2b5e" providerId="ADAL" clId="{C629662E-AE88-49C3-81CB-033EE1CBEC0D}" dt="2024-12-26T21:07:21.837" v="561" actId="700"/>
          <pc:sldLayoutMkLst>
            <pc:docMk/>
            <pc:sldMasterMk cId="1954668419" sldId="2147483873"/>
            <pc:sldLayoutMk cId="647302959" sldId="2147483876"/>
          </pc:sldLayoutMkLst>
        </pc:sldLayoutChg>
        <pc:sldLayoutChg chg="del">
          <pc:chgData name="Izzy Velasco" userId="925664be-e98a-4b93-85a4-d02160ab2b5e" providerId="ADAL" clId="{C629662E-AE88-49C3-81CB-033EE1CBEC0D}" dt="2024-12-26T21:07:21.837" v="561" actId="700"/>
          <pc:sldLayoutMkLst>
            <pc:docMk/>
            <pc:sldMasterMk cId="1954668419" sldId="2147483873"/>
            <pc:sldLayoutMk cId="2836447300" sldId="2147483877"/>
          </pc:sldLayoutMkLst>
        </pc:sldLayoutChg>
        <pc:sldLayoutChg chg="del">
          <pc:chgData name="Izzy Velasco" userId="925664be-e98a-4b93-85a4-d02160ab2b5e" providerId="ADAL" clId="{C629662E-AE88-49C3-81CB-033EE1CBEC0D}" dt="2024-12-26T21:07:21.837" v="561" actId="700"/>
          <pc:sldLayoutMkLst>
            <pc:docMk/>
            <pc:sldMasterMk cId="1954668419" sldId="2147483873"/>
            <pc:sldLayoutMk cId="1550767519" sldId="2147483878"/>
          </pc:sldLayoutMkLst>
        </pc:sldLayoutChg>
        <pc:sldLayoutChg chg="del">
          <pc:chgData name="Izzy Velasco" userId="925664be-e98a-4b93-85a4-d02160ab2b5e" providerId="ADAL" clId="{C629662E-AE88-49C3-81CB-033EE1CBEC0D}" dt="2024-12-26T21:07:21.837" v="561" actId="700"/>
          <pc:sldLayoutMkLst>
            <pc:docMk/>
            <pc:sldMasterMk cId="1954668419" sldId="2147483873"/>
            <pc:sldLayoutMk cId="1816286364" sldId="2147483879"/>
          </pc:sldLayoutMkLst>
        </pc:sldLayoutChg>
        <pc:sldLayoutChg chg="del">
          <pc:chgData name="Izzy Velasco" userId="925664be-e98a-4b93-85a4-d02160ab2b5e" providerId="ADAL" clId="{C629662E-AE88-49C3-81CB-033EE1CBEC0D}" dt="2024-12-26T21:07:21.837" v="561" actId="700"/>
          <pc:sldLayoutMkLst>
            <pc:docMk/>
            <pc:sldMasterMk cId="1954668419" sldId="2147483873"/>
            <pc:sldLayoutMk cId="3336809444" sldId="2147483880"/>
          </pc:sldLayoutMkLst>
        </pc:sldLayoutChg>
        <pc:sldLayoutChg chg="del">
          <pc:chgData name="Izzy Velasco" userId="925664be-e98a-4b93-85a4-d02160ab2b5e" providerId="ADAL" clId="{C629662E-AE88-49C3-81CB-033EE1CBEC0D}" dt="2024-12-26T21:07:21.837" v="561" actId="700"/>
          <pc:sldLayoutMkLst>
            <pc:docMk/>
            <pc:sldMasterMk cId="1954668419" sldId="2147483873"/>
            <pc:sldLayoutMk cId="346177973" sldId="2147483881"/>
          </pc:sldLayoutMkLst>
        </pc:sldLayoutChg>
        <pc:sldLayoutChg chg="del">
          <pc:chgData name="Izzy Velasco" userId="925664be-e98a-4b93-85a4-d02160ab2b5e" providerId="ADAL" clId="{C629662E-AE88-49C3-81CB-033EE1CBEC0D}" dt="2024-12-26T21:07:21.837" v="561" actId="700"/>
          <pc:sldLayoutMkLst>
            <pc:docMk/>
            <pc:sldMasterMk cId="1954668419" sldId="2147483873"/>
            <pc:sldLayoutMk cId="874221688" sldId="2147483882"/>
          </pc:sldLayoutMkLst>
        </pc:sldLayoutChg>
        <pc:sldLayoutChg chg="del">
          <pc:chgData name="Izzy Velasco" userId="925664be-e98a-4b93-85a4-d02160ab2b5e" providerId="ADAL" clId="{C629662E-AE88-49C3-81CB-033EE1CBEC0D}" dt="2024-12-26T21:07:21.837" v="561" actId="700"/>
          <pc:sldLayoutMkLst>
            <pc:docMk/>
            <pc:sldMasterMk cId="1954668419" sldId="2147483873"/>
            <pc:sldLayoutMk cId="1484912729" sldId="2147483883"/>
          </pc:sldLayoutMkLst>
        </pc:sldLayoutChg>
        <pc:sldLayoutChg chg="del">
          <pc:chgData name="Izzy Velasco" userId="925664be-e98a-4b93-85a4-d02160ab2b5e" providerId="ADAL" clId="{C629662E-AE88-49C3-81CB-033EE1CBEC0D}" dt="2024-12-26T21:07:21.837" v="561" actId="700"/>
          <pc:sldLayoutMkLst>
            <pc:docMk/>
            <pc:sldMasterMk cId="1954668419" sldId="2147483873"/>
            <pc:sldLayoutMk cId="3272629529" sldId="2147483884"/>
          </pc:sldLayoutMkLst>
        </pc:sldLayoutChg>
      </pc:sldMasterChg>
      <pc:sldMasterChg chg="del delSldLayout">
        <pc:chgData name="Izzy Velasco" userId="925664be-e98a-4b93-85a4-d02160ab2b5e" providerId="ADAL" clId="{C629662E-AE88-49C3-81CB-033EE1CBEC0D}" dt="2024-12-26T21:17:20.079" v="677" actId="700"/>
        <pc:sldMasterMkLst>
          <pc:docMk/>
          <pc:sldMasterMk cId="2537644398" sldId="2147483873"/>
        </pc:sldMasterMkLst>
        <pc:sldLayoutChg chg="del">
          <pc:chgData name="Izzy Velasco" userId="925664be-e98a-4b93-85a4-d02160ab2b5e" providerId="ADAL" clId="{C629662E-AE88-49C3-81CB-033EE1CBEC0D}" dt="2024-12-26T21:17:20.079" v="677" actId="700"/>
          <pc:sldLayoutMkLst>
            <pc:docMk/>
            <pc:sldMasterMk cId="2537644398" sldId="2147483873"/>
            <pc:sldLayoutMk cId="3583602702" sldId="2147483874"/>
          </pc:sldLayoutMkLst>
        </pc:sldLayoutChg>
        <pc:sldLayoutChg chg="del">
          <pc:chgData name="Izzy Velasco" userId="925664be-e98a-4b93-85a4-d02160ab2b5e" providerId="ADAL" clId="{C629662E-AE88-49C3-81CB-033EE1CBEC0D}" dt="2024-12-26T21:17:20.079" v="677" actId="700"/>
          <pc:sldLayoutMkLst>
            <pc:docMk/>
            <pc:sldMasterMk cId="2537644398" sldId="2147483873"/>
            <pc:sldLayoutMk cId="58043204" sldId="2147483875"/>
          </pc:sldLayoutMkLst>
        </pc:sldLayoutChg>
        <pc:sldLayoutChg chg="del">
          <pc:chgData name="Izzy Velasco" userId="925664be-e98a-4b93-85a4-d02160ab2b5e" providerId="ADAL" clId="{C629662E-AE88-49C3-81CB-033EE1CBEC0D}" dt="2024-12-26T21:17:20.079" v="677" actId="700"/>
          <pc:sldLayoutMkLst>
            <pc:docMk/>
            <pc:sldMasterMk cId="2537644398" sldId="2147483873"/>
            <pc:sldLayoutMk cId="48950236" sldId="2147483876"/>
          </pc:sldLayoutMkLst>
        </pc:sldLayoutChg>
        <pc:sldLayoutChg chg="del">
          <pc:chgData name="Izzy Velasco" userId="925664be-e98a-4b93-85a4-d02160ab2b5e" providerId="ADAL" clId="{C629662E-AE88-49C3-81CB-033EE1CBEC0D}" dt="2024-12-26T21:17:20.079" v="677" actId="700"/>
          <pc:sldLayoutMkLst>
            <pc:docMk/>
            <pc:sldMasterMk cId="2537644398" sldId="2147483873"/>
            <pc:sldLayoutMk cId="994344568" sldId="2147483877"/>
          </pc:sldLayoutMkLst>
        </pc:sldLayoutChg>
        <pc:sldLayoutChg chg="del">
          <pc:chgData name="Izzy Velasco" userId="925664be-e98a-4b93-85a4-d02160ab2b5e" providerId="ADAL" clId="{C629662E-AE88-49C3-81CB-033EE1CBEC0D}" dt="2024-12-26T21:17:20.079" v="677" actId="700"/>
          <pc:sldLayoutMkLst>
            <pc:docMk/>
            <pc:sldMasterMk cId="2537644398" sldId="2147483873"/>
            <pc:sldLayoutMk cId="3855255587" sldId="2147483878"/>
          </pc:sldLayoutMkLst>
        </pc:sldLayoutChg>
        <pc:sldLayoutChg chg="del">
          <pc:chgData name="Izzy Velasco" userId="925664be-e98a-4b93-85a4-d02160ab2b5e" providerId="ADAL" clId="{C629662E-AE88-49C3-81CB-033EE1CBEC0D}" dt="2024-12-26T21:17:20.079" v="677" actId="700"/>
          <pc:sldLayoutMkLst>
            <pc:docMk/>
            <pc:sldMasterMk cId="2537644398" sldId="2147483873"/>
            <pc:sldLayoutMk cId="663057858" sldId="2147483879"/>
          </pc:sldLayoutMkLst>
        </pc:sldLayoutChg>
        <pc:sldLayoutChg chg="del">
          <pc:chgData name="Izzy Velasco" userId="925664be-e98a-4b93-85a4-d02160ab2b5e" providerId="ADAL" clId="{C629662E-AE88-49C3-81CB-033EE1CBEC0D}" dt="2024-12-26T21:17:20.079" v="677" actId="700"/>
          <pc:sldLayoutMkLst>
            <pc:docMk/>
            <pc:sldMasterMk cId="2537644398" sldId="2147483873"/>
            <pc:sldLayoutMk cId="4274879026" sldId="2147483880"/>
          </pc:sldLayoutMkLst>
        </pc:sldLayoutChg>
        <pc:sldLayoutChg chg="del">
          <pc:chgData name="Izzy Velasco" userId="925664be-e98a-4b93-85a4-d02160ab2b5e" providerId="ADAL" clId="{C629662E-AE88-49C3-81CB-033EE1CBEC0D}" dt="2024-12-26T21:17:20.079" v="677" actId="700"/>
          <pc:sldLayoutMkLst>
            <pc:docMk/>
            <pc:sldMasterMk cId="2537644398" sldId="2147483873"/>
            <pc:sldLayoutMk cId="3254166301" sldId="2147483881"/>
          </pc:sldLayoutMkLst>
        </pc:sldLayoutChg>
        <pc:sldLayoutChg chg="del">
          <pc:chgData name="Izzy Velasco" userId="925664be-e98a-4b93-85a4-d02160ab2b5e" providerId="ADAL" clId="{C629662E-AE88-49C3-81CB-033EE1CBEC0D}" dt="2024-12-26T21:17:20.079" v="677" actId="700"/>
          <pc:sldLayoutMkLst>
            <pc:docMk/>
            <pc:sldMasterMk cId="2537644398" sldId="2147483873"/>
            <pc:sldLayoutMk cId="690031813" sldId="2147483882"/>
          </pc:sldLayoutMkLst>
        </pc:sldLayoutChg>
        <pc:sldLayoutChg chg="del">
          <pc:chgData name="Izzy Velasco" userId="925664be-e98a-4b93-85a4-d02160ab2b5e" providerId="ADAL" clId="{C629662E-AE88-49C3-81CB-033EE1CBEC0D}" dt="2024-12-26T21:17:20.079" v="677" actId="700"/>
          <pc:sldLayoutMkLst>
            <pc:docMk/>
            <pc:sldMasterMk cId="2537644398" sldId="2147483873"/>
            <pc:sldLayoutMk cId="2410227762" sldId="2147483883"/>
          </pc:sldLayoutMkLst>
        </pc:sldLayoutChg>
        <pc:sldLayoutChg chg="del">
          <pc:chgData name="Izzy Velasco" userId="925664be-e98a-4b93-85a4-d02160ab2b5e" providerId="ADAL" clId="{C629662E-AE88-49C3-81CB-033EE1CBEC0D}" dt="2024-12-26T21:17:20.079" v="677" actId="700"/>
          <pc:sldLayoutMkLst>
            <pc:docMk/>
            <pc:sldMasterMk cId="2537644398" sldId="2147483873"/>
            <pc:sldLayoutMk cId="2269757565" sldId="21474838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713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073A2-C25E-4595-8E02-BCF3A2D29691}"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466567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073A2-C25E-4595-8E02-BCF3A2D29691}"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586149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073A2-C25E-4595-8E02-BCF3A2D29691}"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165782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2262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a:extLst>
            <a:ext uri="{FF2B5EF4-FFF2-40B4-BE49-F238E27FC236}">
              <a16:creationId xmlns:a16="http://schemas.microsoft.com/office/drawing/2014/main" id="{40400453-482C-CD13-E323-95123A5858F1}"/>
            </a:ext>
          </a:extLst>
        </p:cNvPr>
        <p:cNvGrpSpPr/>
        <p:nvPr/>
      </p:nvGrpSpPr>
      <p:grpSpPr>
        <a:xfrm>
          <a:off x="0" y="0"/>
          <a:ext cx="0" cy="0"/>
          <a:chOff x="0" y="0"/>
          <a:chExt cx="0" cy="0"/>
        </a:xfrm>
      </p:grpSpPr>
      <p:sp>
        <p:nvSpPr>
          <p:cNvPr id="599" name="Google Shape;599;p36:notes">
            <a:extLst>
              <a:ext uri="{FF2B5EF4-FFF2-40B4-BE49-F238E27FC236}">
                <a16:creationId xmlns:a16="http://schemas.microsoft.com/office/drawing/2014/main" id="{D8595DCE-B7D7-96D6-396F-7C5FD2EB847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36:notes">
            <a:extLst>
              <a:ext uri="{FF2B5EF4-FFF2-40B4-BE49-F238E27FC236}">
                <a16:creationId xmlns:a16="http://schemas.microsoft.com/office/drawing/2014/main" id="{EC1C6EF1-1398-68DB-B004-15F3650CBE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848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2745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a:extLst>
            <a:ext uri="{FF2B5EF4-FFF2-40B4-BE49-F238E27FC236}">
              <a16:creationId xmlns:a16="http://schemas.microsoft.com/office/drawing/2014/main" id="{42DFDC2C-E398-8E1A-2242-7EEAA0AD2D12}"/>
            </a:ext>
          </a:extLst>
        </p:cNvPr>
        <p:cNvGrpSpPr/>
        <p:nvPr/>
      </p:nvGrpSpPr>
      <p:grpSpPr>
        <a:xfrm>
          <a:off x="0" y="0"/>
          <a:ext cx="0" cy="0"/>
          <a:chOff x="0" y="0"/>
          <a:chExt cx="0" cy="0"/>
        </a:xfrm>
      </p:grpSpPr>
      <p:sp>
        <p:nvSpPr>
          <p:cNvPr id="604" name="Google Shape;604;p37:notes">
            <a:extLst>
              <a:ext uri="{FF2B5EF4-FFF2-40B4-BE49-F238E27FC236}">
                <a16:creationId xmlns:a16="http://schemas.microsoft.com/office/drawing/2014/main" id="{FE382828-EAA6-380F-C219-F483A1D2A84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37:notes">
            <a:extLst>
              <a:ext uri="{FF2B5EF4-FFF2-40B4-BE49-F238E27FC236}">
                <a16:creationId xmlns:a16="http://schemas.microsoft.com/office/drawing/2014/main" id="{80CC880E-C755-1DAE-4588-7AF60433A1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235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a:extLst>
            <a:ext uri="{FF2B5EF4-FFF2-40B4-BE49-F238E27FC236}">
              <a16:creationId xmlns:a16="http://schemas.microsoft.com/office/drawing/2014/main" id="{FFAA3646-6CC8-B1DF-F5F4-C5C96B4D8AC9}"/>
            </a:ext>
          </a:extLst>
        </p:cNvPr>
        <p:cNvGrpSpPr/>
        <p:nvPr/>
      </p:nvGrpSpPr>
      <p:grpSpPr>
        <a:xfrm>
          <a:off x="0" y="0"/>
          <a:ext cx="0" cy="0"/>
          <a:chOff x="0" y="0"/>
          <a:chExt cx="0" cy="0"/>
        </a:xfrm>
      </p:grpSpPr>
      <p:sp>
        <p:nvSpPr>
          <p:cNvPr id="604" name="Google Shape;604;p37:notes">
            <a:extLst>
              <a:ext uri="{FF2B5EF4-FFF2-40B4-BE49-F238E27FC236}">
                <a16:creationId xmlns:a16="http://schemas.microsoft.com/office/drawing/2014/main" id="{C37108C9-85D7-7E0B-74D5-CA8A1A2FDD0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37:notes">
            <a:extLst>
              <a:ext uri="{FF2B5EF4-FFF2-40B4-BE49-F238E27FC236}">
                <a16:creationId xmlns:a16="http://schemas.microsoft.com/office/drawing/2014/main" id="{FCC9D5FC-CF0B-A2AE-C5EE-A3A29EF039A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1692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a:extLst>
            <a:ext uri="{FF2B5EF4-FFF2-40B4-BE49-F238E27FC236}">
              <a16:creationId xmlns:a16="http://schemas.microsoft.com/office/drawing/2014/main" id="{A51FC360-E8AB-FAF9-8BB1-26B88D38E86C}"/>
            </a:ext>
          </a:extLst>
        </p:cNvPr>
        <p:cNvGrpSpPr/>
        <p:nvPr/>
      </p:nvGrpSpPr>
      <p:grpSpPr>
        <a:xfrm>
          <a:off x="0" y="0"/>
          <a:ext cx="0" cy="0"/>
          <a:chOff x="0" y="0"/>
          <a:chExt cx="0" cy="0"/>
        </a:xfrm>
      </p:grpSpPr>
      <p:sp>
        <p:nvSpPr>
          <p:cNvPr id="604" name="Google Shape;604;p37:notes">
            <a:extLst>
              <a:ext uri="{FF2B5EF4-FFF2-40B4-BE49-F238E27FC236}">
                <a16:creationId xmlns:a16="http://schemas.microsoft.com/office/drawing/2014/main" id="{0C9748D4-4931-6899-EFAB-F146F7AA3D5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37:notes">
            <a:extLst>
              <a:ext uri="{FF2B5EF4-FFF2-40B4-BE49-F238E27FC236}">
                <a16:creationId xmlns:a16="http://schemas.microsoft.com/office/drawing/2014/main" id="{B0D16FD3-EC31-989B-F545-7F9235DD6D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9652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a:extLst>
            <a:ext uri="{FF2B5EF4-FFF2-40B4-BE49-F238E27FC236}">
              <a16:creationId xmlns:a16="http://schemas.microsoft.com/office/drawing/2014/main" id="{DF6D6E14-35BC-FEB4-EB1D-C8CC7B9607E5}"/>
            </a:ext>
          </a:extLst>
        </p:cNvPr>
        <p:cNvGrpSpPr/>
        <p:nvPr/>
      </p:nvGrpSpPr>
      <p:grpSpPr>
        <a:xfrm>
          <a:off x="0" y="0"/>
          <a:ext cx="0" cy="0"/>
          <a:chOff x="0" y="0"/>
          <a:chExt cx="0" cy="0"/>
        </a:xfrm>
      </p:grpSpPr>
      <p:sp>
        <p:nvSpPr>
          <p:cNvPr id="604" name="Google Shape;604;p37:notes">
            <a:extLst>
              <a:ext uri="{FF2B5EF4-FFF2-40B4-BE49-F238E27FC236}">
                <a16:creationId xmlns:a16="http://schemas.microsoft.com/office/drawing/2014/main" id="{526060FF-51FB-300E-1D75-B81AB5C447A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37:notes">
            <a:extLst>
              <a:ext uri="{FF2B5EF4-FFF2-40B4-BE49-F238E27FC236}">
                <a16:creationId xmlns:a16="http://schemas.microsoft.com/office/drawing/2014/main" id="{1754D142-6475-0EF5-F5F7-07021D6770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072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5" name="Google Shape;56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1548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a:extLst>
            <a:ext uri="{FF2B5EF4-FFF2-40B4-BE49-F238E27FC236}">
              <a16:creationId xmlns:a16="http://schemas.microsoft.com/office/drawing/2014/main" id="{7F6FE9A4-E63F-7DAB-1F45-A905B972C6AE}"/>
            </a:ext>
          </a:extLst>
        </p:cNvPr>
        <p:cNvGrpSpPr/>
        <p:nvPr/>
      </p:nvGrpSpPr>
      <p:grpSpPr>
        <a:xfrm>
          <a:off x="0" y="0"/>
          <a:ext cx="0" cy="0"/>
          <a:chOff x="0" y="0"/>
          <a:chExt cx="0" cy="0"/>
        </a:xfrm>
      </p:grpSpPr>
      <p:sp>
        <p:nvSpPr>
          <p:cNvPr id="604" name="Google Shape;604;p37:notes">
            <a:extLst>
              <a:ext uri="{FF2B5EF4-FFF2-40B4-BE49-F238E27FC236}">
                <a16:creationId xmlns:a16="http://schemas.microsoft.com/office/drawing/2014/main" id="{A66A8105-4452-FC8F-B32A-282C0243C2D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37:notes">
            <a:extLst>
              <a:ext uri="{FF2B5EF4-FFF2-40B4-BE49-F238E27FC236}">
                <a16:creationId xmlns:a16="http://schemas.microsoft.com/office/drawing/2014/main" id="{2BF9BF79-88F1-BD83-B406-E3AA314664D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6174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a:extLst>
            <a:ext uri="{FF2B5EF4-FFF2-40B4-BE49-F238E27FC236}">
              <a16:creationId xmlns:a16="http://schemas.microsoft.com/office/drawing/2014/main" id="{118068D1-C569-38F4-20CB-224372F5991B}"/>
            </a:ext>
          </a:extLst>
        </p:cNvPr>
        <p:cNvGrpSpPr/>
        <p:nvPr/>
      </p:nvGrpSpPr>
      <p:grpSpPr>
        <a:xfrm>
          <a:off x="0" y="0"/>
          <a:ext cx="0" cy="0"/>
          <a:chOff x="0" y="0"/>
          <a:chExt cx="0" cy="0"/>
        </a:xfrm>
      </p:grpSpPr>
      <p:sp>
        <p:nvSpPr>
          <p:cNvPr id="604" name="Google Shape;604;p37:notes">
            <a:extLst>
              <a:ext uri="{FF2B5EF4-FFF2-40B4-BE49-F238E27FC236}">
                <a16:creationId xmlns:a16="http://schemas.microsoft.com/office/drawing/2014/main" id="{A16A56EC-9ED1-B73F-7473-B58162A8642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37:notes">
            <a:extLst>
              <a:ext uri="{FF2B5EF4-FFF2-40B4-BE49-F238E27FC236}">
                <a16:creationId xmlns:a16="http://schemas.microsoft.com/office/drawing/2014/main" id="{B2F46E17-C986-2018-76F0-267E51C8780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3669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a:extLst>
            <a:ext uri="{FF2B5EF4-FFF2-40B4-BE49-F238E27FC236}">
              <a16:creationId xmlns:a16="http://schemas.microsoft.com/office/drawing/2014/main" id="{0FCC6B38-BA24-7F76-412B-62252EFB9238}"/>
            </a:ext>
          </a:extLst>
        </p:cNvPr>
        <p:cNvGrpSpPr/>
        <p:nvPr/>
      </p:nvGrpSpPr>
      <p:grpSpPr>
        <a:xfrm>
          <a:off x="0" y="0"/>
          <a:ext cx="0" cy="0"/>
          <a:chOff x="0" y="0"/>
          <a:chExt cx="0" cy="0"/>
        </a:xfrm>
      </p:grpSpPr>
      <p:sp>
        <p:nvSpPr>
          <p:cNvPr id="604" name="Google Shape;604;p37:notes">
            <a:extLst>
              <a:ext uri="{FF2B5EF4-FFF2-40B4-BE49-F238E27FC236}">
                <a16:creationId xmlns:a16="http://schemas.microsoft.com/office/drawing/2014/main" id="{CB1A6975-1EE2-6305-FC40-3920D23CD3C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37:notes">
            <a:extLst>
              <a:ext uri="{FF2B5EF4-FFF2-40B4-BE49-F238E27FC236}">
                <a16:creationId xmlns:a16="http://schemas.microsoft.com/office/drawing/2014/main" id="{996C4C9E-3433-66C6-241C-0788FCA7495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3688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3739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373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a:extLst>
            <a:ext uri="{FF2B5EF4-FFF2-40B4-BE49-F238E27FC236}">
              <a16:creationId xmlns:a16="http://schemas.microsoft.com/office/drawing/2014/main" id="{8C47E80B-FA8E-7CFA-8AD2-A4031EE1AAAB}"/>
            </a:ext>
          </a:extLst>
        </p:cNvPr>
        <p:cNvGrpSpPr/>
        <p:nvPr/>
      </p:nvGrpSpPr>
      <p:grpSpPr>
        <a:xfrm>
          <a:off x="0" y="0"/>
          <a:ext cx="0" cy="0"/>
          <a:chOff x="0" y="0"/>
          <a:chExt cx="0" cy="0"/>
        </a:xfrm>
      </p:grpSpPr>
      <p:sp>
        <p:nvSpPr>
          <p:cNvPr id="564" name="Google Shape;564;p30:notes">
            <a:extLst>
              <a:ext uri="{FF2B5EF4-FFF2-40B4-BE49-F238E27FC236}">
                <a16:creationId xmlns:a16="http://schemas.microsoft.com/office/drawing/2014/main" id="{EFECEBE6-3193-D869-A58A-0833E1F7A56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5" name="Google Shape;565;p30:notes">
            <a:extLst>
              <a:ext uri="{FF2B5EF4-FFF2-40B4-BE49-F238E27FC236}">
                <a16:creationId xmlns:a16="http://schemas.microsoft.com/office/drawing/2014/main" id="{03F6975D-F56C-5E2E-CBD9-B3271EADE7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61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a:extLst>
            <a:ext uri="{FF2B5EF4-FFF2-40B4-BE49-F238E27FC236}">
              <a16:creationId xmlns:a16="http://schemas.microsoft.com/office/drawing/2014/main" id="{75C4950D-BE01-6CC5-0F7D-08142744A7D8}"/>
            </a:ext>
          </a:extLst>
        </p:cNvPr>
        <p:cNvGrpSpPr/>
        <p:nvPr/>
      </p:nvGrpSpPr>
      <p:grpSpPr>
        <a:xfrm>
          <a:off x="0" y="0"/>
          <a:ext cx="0" cy="0"/>
          <a:chOff x="0" y="0"/>
          <a:chExt cx="0" cy="0"/>
        </a:xfrm>
      </p:grpSpPr>
      <p:sp>
        <p:nvSpPr>
          <p:cNvPr id="564" name="Google Shape;564;p30:notes">
            <a:extLst>
              <a:ext uri="{FF2B5EF4-FFF2-40B4-BE49-F238E27FC236}">
                <a16:creationId xmlns:a16="http://schemas.microsoft.com/office/drawing/2014/main" id="{CAB702CB-5D0F-FD06-D069-D9BFA9A5067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5" name="Google Shape;565;p30:notes">
            <a:extLst>
              <a:ext uri="{FF2B5EF4-FFF2-40B4-BE49-F238E27FC236}">
                <a16:creationId xmlns:a16="http://schemas.microsoft.com/office/drawing/2014/main" id="{8A7C700D-ED14-7F26-86D7-D961BC7EAB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6017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a:extLst>
            <a:ext uri="{FF2B5EF4-FFF2-40B4-BE49-F238E27FC236}">
              <a16:creationId xmlns:a16="http://schemas.microsoft.com/office/drawing/2014/main" id="{DEADD97A-7326-197F-A926-55935FDE4D56}"/>
            </a:ext>
          </a:extLst>
        </p:cNvPr>
        <p:cNvGrpSpPr/>
        <p:nvPr/>
      </p:nvGrpSpPr>
      <p:grpSpPr>
        <a:xfrm>
          <a:off x="0" y="0"/>
          <a:ext cx="0" cy="0"/>
          <a:chOff x="0" y="0"/>
          <a:chExt cx="0" cy="0"/>
        </a:xfrm>
      </p:grpSpPr>
      <p:sp>
        <p:nvSpPr>
          <p:cNvPr id="564" name="Google Shape;564;p30:notes">
            <a:extLst>
              <a:ext uri="{FF2B5EF4-FFF2-40B4-BE49-F238E27FC236}">
                <a16:creationId xmlns:a16="http://schemas.microsoft.com/office/drawing/2014/main" id="{7DACB00A-127D-35F9-5579-9515653F586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5" name="Google Shape;565;p30:notes">
            <a:extLst>
              <a:ext uri="{FF2B5EF4-FFF2-40B4-BE49-F238E27FC236}">
                <a16:creationId xmlns:a16="http://schemas.microsoft.com/office/drawing/2014/main" id="{8C58E23D-0A78-46CD-7D6D-48E07E6084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7760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a:extLst>
            <a:ext uri="{FF2B5EF4-FFF2-40B4-BE49-F238E27FC236}">
              <a16:creationId xmlns:a16="http://schemas.microsoft.com/office/drawing/2014/main" id="{3AE78A53-1871-BE7E-4326-03E36033EF5B}"/>
            </a:ext>
          </a:extLst>
        </p:cNvPr>
        <p:cNvGrpSpPr/>
        <p:nvPr/>
      </p:nvGrpSpPr>
      <p:grpSpPr>
        <a:xfrm>
          <a:off x="0" y="0"/>
          <a:ext cx="0" cy="0"/>
          <a:chOff x="0" y="0"/>
          <a:chExt cx="0" cy="0"/>
        </a:xfrm>
      </p:grpSpPr>
      <p:sp>
        <p:nvSpPr>
          <p:cNvPr id="564" name="Google Shape;564;p30:notes">
            <a:extLst>
              <a:ext uri="{FF2B5EF4-FFF2-40B4-BE49-F238E27FC236}">
                <a16:creationId xmlns:a16="http://schemas.microsoft.com/office/drawing/2014/main" id="{5165ECBA-0C6D-3D58-EF14-17A079417B9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5" name="Google Shape;565;p30:notes">
            <a:extLst>
              <a:ext uri="{FF2B5EF4-FFF2-40B4-BE49-F238E27FC236}">
                <a16:creationId xmlns:a16="http://schemas.microsoft.com/office/drawing/2014/main" id="{08D00B27-6372-0791-99C2-51569B8232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605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a:extLst>
            <a:ext uri="{FF2B5EF4-FFF2-40B4-BE49-F238E27FC236}">
              <a16:creationId xmlns:a16="http://schemas.microsoft.com/office/drawing/2014/main" id="{56D13064-497A-0363-1B9A-F236438838C3}"/>
            </a:ext>
          </a:extLst>
        </p:cNvPr>
        <p:cNvGrpSpPr/>
        <p:nvPr/>
      </p:nvGrpSpPr>
      <p:grpSpPr>
        <a:xfrm>
          <a:off x="0" y="0"/>
          <a:ext cx="0" cy="0"/>
          <a:chOff x="0" y="0"/>
          <a:chExt cx="0" cy="0"/>
        </a:xfrm>
      </p:grpSpPr>
      <p:sp>
        <p:nvSpPr>
          <p:cNvPr id="564" name="Google Shape;564;p30:notes">
            <a:extLst>
              <a:ext uri="{FF2B5EF4-FFF2-40B4-BE49-F238E27FC236}">
                <a16:creationId xmlns:a16="http://schemas.microsoft.com/office/drawing/2014/main" id="{716C7682-F2FD-211C-62A3-0926CCE096E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65" name="Google Shape;565;p30:notes">
            <a:extLst>
              <a:ext uri="{FF2B5EF4-FFF2-40B4-BE49-F238E27FC236}">
                <a16:creationId xmlns:a16="http://schemas.microsoft.com/office/drawing/2014/main" id="{AEEE4DB2-6DDF-79C0-9821-CAEF2557A2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128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073A2-C25E-4595-8E02-BCF3A2D29691}"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323174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073A2-C25E-4595-8E02-BCF3A2D29691}"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205731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0"/>
        <p:cNvGrpSpPr/>
        <p:nvPr/>
      </p:nvGrpSpPr>
      <p:grpSpPr>
        <a:xfrm>
          <a:off x="0" y="0"/>
          <a:ext cx="0" cy="0"/>
          <a:chOff x="0" y="0"/>
          <a:chExt cx="0" cy="0"/>
        </a:xfrm>
      </p:grpSpPr>
      <p:sp>
        <p:nvSpPr>
          <p:cNvPr id="171" name="Google Shape;171;p101"/>
          <p:cNvSpPr txBox="1">
            <a:spLocks noGrp="1"/>
          </p:cNvSpPr>
          <p:nvPr>
            <p:ph type="dt" idx="10"/>
          </p:nvPr>
        </p:nvSpPr>
        <p:spPr>
          <a:xfrm>
            <a:off x="838200" y="635635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01"/>
          <p:cNvSpPr txBox="1">
            <a:spLocks noGrp="1"/>
          </p:cNvSpPr>
          <p:nvPr>
            <p:ph type="ftr" idx="11"/>
          </p:nvPr>
        </p:nvSpPr>
        <p:spPr>
          <a:xfrm>
            <a:off x="4038600" y="635635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101"/>
          <p:cNvSpPr txBox="1">
            <a:spLocks noGrp="1"/>
          </p:cNvSpPr>
          <p:nvPr>
            <p:ph type="sldNum" idx="12"/>
          </p:nvPr>
        </p:nvSpPr>
        <p:spPr>
          <a:xfrm>
            <a:off x="8610600" y="635635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FFFFFF"/>
                </a:solidFill>
                <a:latin typeface="Calibri"/>
                <a:ea typeface="Calibri"/>
                <a:cs typeface="Calibri"/>
                <a:sym typeface="Calibri"/>
              </a:defRPr>
            </a:lvl1pPr>
            <a:lvl2pPr marL="0" lvl="1" indent="0" algn="r">
              <a:spcBef>
                <a:spcPts val="0"/>
              </a:spcBef>
              <a:buNone/>
              <a:defRPr sz="900" b="0" i="0" u="none" strike="noStrike" cap="none">
                <a:solidFill>
                  <a:srgbClr val="FFFFFF"/>
                </a:solidFill>
                <a:latin typeface="Calibri"/>
                <a:ea typeface="Calibri"/>
                <a:cs typeface="Calibri"/>
                <a:sym typeface="Calibri"/>
              </a:defRPr>
            </a:lvl2pPr>
            <a:lvl3pPr marL="0" lvl="2" indent="0" algn="r">
              <a:spcBef>
                <a:spcPts val="0"/>
              </a:spcBef>
              <a:buNone/>
              <a:defRPr sz="900" b="0" i="0" u="none" strike="noStrike" cap="none">
                <a:solidFill>
                  <a:srgbClr val="FFFFFF"/>
                </a:solidFill>
                <a:latin typeface="Calibri"/>
                <a:ea typeface="Calibri"/>
                <a:cs typeface="Calibri"/>
                <a:sym typeface="Calibri"/>
              </a:defRPr>
            </a:lvl3pPr>
            <a:lvl4pPr marL="0" lvl="3" indent="0" algn="r">
              <a:spcBef>
                <a:spcPts val="0"/>
              </a:spcBef>
              <a:buNone/>
              <a:defRPr sz="900" b="0" i="0" u="none" strike="noStrike" cap="none">
                <a:solidFill>
                  <a:srgbClr val="FFFFFF"/>
                </a:solidFill>
                <a:latin typeface="Calibri"/>
                <a:ea typeface="Calibri"/>
                <a:cs typeface="Calibri"/>
                <a:sym typeface="Calibri"/>
              </a:defRPr>
            </a:lvl4pPr>
            <a:lvl5pPr marL="0" lvl="4" indent="0" algn="r">
              <a:spcBef>
                <a:spcPts val="0"/>
              </a:spcBef>
              <a:buNone/>
              <a:defRPr sz="900" b="0" i="0" u="none" strike="noStrike" cap="none">
                <a:solidFill>
                  <a:srgbClr val="FFFFFF"/>
                </a:solidFill>
                <a:latin typeface="Calibri"/>
                <a:ea typeface="Calibri"/>
                <a:cs typeface="Calibri"/>
                <a:sym typeface="Calibri"/>
              </a:defRPr>
            </a:lvl5pPr>
            <a:lvl6pPr marL="0" lvl="5" indent="0" algn="r">
              <a:spcBef>
                <a:spcPts val="0"/>
              </a:spcBef>
              <a:buNone/>
              <a:defRPr sz="900" b="0" i="0" u="none" strike="noStrike" cap="none">
                <a:solidFill>
                  <a:srgbClr val="FFFFFF"/>
                </a:solidFill>
                <a:latin typeface="Calibri"/>
                <a:ea typeface="Calibri"/>
                <a:cs typeface="Calibri"/>
                <a:sym typeface="Calibri"/>
              </a:defRPr>
            </a:lvl6pPr>
            <a:lvl7pPr marL="0" lvl="6" indent="0" algn="r">
              <a:spcBef>
                <a:spcPts val="0"/>
              </a:spcBef>
              <a:buNone/>
              <a:defRPr sz="900" b="0" i="0" u="none" strike="noStrike" cap="none">
                <a:solidFill>
                  <a:srgbClr val="FFFFFF"/>
                </a:solidFill>
                <a:latin typeface="Calibri"/>
                <a:ea typeface="Calibri"/>
                <a:cs typeface="Calibri"/>
                <a:sym typeface="Calibri"/>
              </a:defRPr>
            </a:lvl7pPr>
            <a:lvl8pPr marL="0" lvl="7" indent="0" algn="r">
              <a:spcBef>
                <a:spcPts val="0"/>
              </a:spcBef>
              <a:buNone/>
              <a:defRPr sz="900" b="0" i="0" u="none" strike="noStrike" cap="none">
                <a:solidFill>
                  <a:srgbClr val="FFFFFF"/>
                </a:solidFill>
                <a:latin typeface="Calibri"/>
                <a:ea typeface="Calibri"/>
                <a:cs typeface="Calibri"/>
                <a:sym typeface="Calibri"/>
              </a:defRPr>
            </a:lvl8pPr>
            <a:lvl9pPr marL="0" lvl="8" indent="0" algn="r">
              <a:spcBef>
                <a:spcPts val="0"/>
              </a:spcBef>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6"/>
        <p:cNvGrpSpPr/>
        <p:nvPr/>
      </p:nvGrpSpPr>
      <p:grpSpPr>
        <a:xfrm>
          <a:off x="0" y="0"/>
          <a:ext cx="0" cy="0"/>
          <a:chOff x="0" y="0"/>
          <a:chExt cx="0" cy="0"/>
        </a:xfrm>
      </p:grpSpPr>
      <p:sp>
        <p:nvSpPr>
          <p:cNvPr id="267" name="Google Shape;267;p13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8" name="Google Shape;268;p137"/>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69" name="Google Shape;269;p13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13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13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FFFFFF"/>
                </a:solidFill>
                <a:latin typeface="Calibri"/>
                <a:ea typeface="Calibri"/>
                <a:cs typeface="Calibri"/>
                <a:sym typeface="Calibri"/>
              </a:defRPr>
            </a:lvl1pPr>
            <a:lvl2pPr marL="0" marR="0" lvl="1" indent="0" algn="r">
              <a:spcBef>
                <a:spcPts val="0"/>
              </a:spcBef>
              <a:buNone/>
              <a:defRPr sz="1200" b="0" i="0" u="none" strike="noStrike" cap="none">
                <a:solidFill>
                  <a:srgbClr val="FFFFFF"/>
                </a:solidFill>
                <a:latin typeface="Calibri"/>
                <a:ea typeface="Calibri"/>
                <a:cs typeface="Calibri"/>
                <a:sym typeface="Calibri"/>
              </a:defRPr>
            </a:lvl2pPr>
            <a:lvl3pPr marL="0" marR="0" lvl="2" indent="0" algn="r">
              <a:spcBef>
                <a:spcPts val="0"/>
              </a:spcBef>
              <a:buNone/>
              <a:defRPr sz="1200" b="0" i="0" u="none" strike="noStrike" cap="none">
                <a:solidFill>
                  <a:srgbClr val="FFFFFF"/>
                </a:solidFill>
                <a:latin typeface="Calibri"/>
                <a:ea typeface="Calibri"/>
                <a:cs typeface="Calibri"/>
                <a:sym typeface="Calibri"/>
              </a:defRPr>
            </a:lvl3pPr>
            <a:lvl4pPr marL="0" marR="0" lvl="3" indent="0" algn="r">
              <a:spcBef>
                <a:spcPts val="0"/>
              </a:spcBef>
              <a:buNone/>
              <a:defRPr sz="1200" b="0" i="0" u="none" strike="noStrike" cap="none">
                <a:solidFill>
                  <a:srgbClr val="FFFFFF"/>
                </a:solidFill>
                <a:latin typeface="Calibri"/>
                <a:ea typeface="Calibri"/>
                <a:cs typeface="Calibri"/>
                <a:sym typeface="Calibri"/>
              </a:defRPr>
            </a:lvl4pPr>
            <a:lvl5pPr marL="0" marR="0" lvl="4" indent="0" algn="r">
              <a:spcBef>
                <a:spcPts val="0"/>
              </a:spcBef>
              <a:buNone/>
              <a:defRPr sz="1200" b="0" i="0" u="none" strike="noStrike" cap="none">
                <a:solidFill>
                  <a:srgbClr val="FFFFFF"/>
                </a:solidFill>
                <a:latin typeface="Calibri"/>
                <a:ea typeface="Calibri"/>
                <a:cs typeface="Calibri"/>
                <a:sym typeface="Calibri"/>
              </a:defRPr>
            </a:lvl5pPr>
            <a:lvl6pPr marL="0" marR="0" lvl="5" indent="0" algn="r">
              <a:spcBef>
                <a:spcPts val="0"/>
              </a:spcBef>
              <a:buNone/>
              <a:defRPr sz="1200" b="0" i="0" u="none" strike="noStrike" cap="none">
                <a:solidFill>
                  <a:srgbClr val="FFFFFF"/>
                </a:solidFill>
                <a:latin typeface="Calibri"/>
                <a:ea typeface="Calibri"/>
                <a:cs typeface="Calibri"/>
                <a:sym typeface="Calibri"/>
              </a:defRPr>
            </a:lvl6pPr>
            <a:lvl7pPr marL="0" marR="0" lvl="6" indent="0" algn="r">
              <a:spcBef>
                <a:spcPts val="0"/>
              </a:spcBef>
              <a:buNone/>
              <a:defRPr sz="1200" b="0" i="0" u="none" strike="noStrike" cap="none">
                <a:solidFill>
                  <a:srgbClr val="FFFFFF"/>
                </a:solidFill>
                <a:latin typeface="Calibri"/>
                <a:ea typeface="Calibri"/>
                <a:cs typeface="Calibri"/>
                <a:sym typeface="Calibri"/>
              </a:defRPr>
            </a:lvl7pPr>
            <a:lvl8pPr marL="0" marR="0" lvl="7" indent="0" algn="r">
              <a:spcBef>
                <a:spcPts val="0"/>
              </a:spcBef>
              <a:buNone/>
              <a:defRPr sz="1200" b="0" i="0" u="none" strike="noStrike" cap="none">
                <a:solidFill>
                  <a:srgbClr val="FFFFFF"/>
                </a:solidFill>
                <a:latin typeface="Calibri"/>
                <a:ea typeface="Calibri"/>
                <a:cs typeface="Calibri"/>
                <a:sym typeface="Calibri"/>
              </a:defRPr>
            </a:lvl8pPr>
            <a:lvl9pPr marL="0" marR="0" lvl="8" indent="0" algn="r">
              <a:spcBef>
                <a:spcPts val="0"/>
              </a:spcBef>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2"/>
        <p:cNvGrpSpPr/>
        <p:nvPr/>
      </p:nvGrpSpPr>
      <p:grpSpPr>
        <a:xfrm>
          <a:off x="0" y="0"/>
          <a:ext cx="0" cy="0"/>
          <a:chOff x="0" y="0"/>
          <a:chExt cx="0" cy="0"/>
        </a:xfrm>
      </p:grpSpPr>
      <p:sp>
        <p:nvSpPr>
          <p:cNvPr id="273" name="Google Shape;273;p138"/>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74" name="Google Shape;274;p1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75" name="Google Shape;275;p1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76" name="Google Shape;276;p13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13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13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FFFFFF"/>
                </a:solidFill>
                <a:latin typeface="Calibri"/>
                <a:ea typeface="Calibri"/>
                <a:cs typeface="Calibri"/>
                <a:sym typeface="Calibri"/>
              </a:defRPr>
            </a:lvl1pPr>
            <a:lvl2pPr marL="0" marR="0" lvl="1" indent="0" algn="r">
              <a:spcBef>
                <a:spcPts val="0"/>
              </a:spcBef>
              <a:buNone/>
              <a:defRPr sz="1200" b="0" i="0" u="none" strike="noStrike" cap="none">
                <a:solidFill>
                  <a:srgbClr val="FFFFFF"/>
                </a:solidFill>
                <a:latin typeface="Calibri"/>
                <a:ea typeface="Calibri"/>
                <a:cs typeface="Calibri"/>
                <a:sym typeface="Calibri"/>
              </a:defRPr>
            </a:lvl2pPr>
            <a:lvl3pPr marL="0" marR="0" lvl="2" indent="0" algn="r">
              <a:spcBef>
                <a:spcPts val="0"/>
              </a:spcBef>
              <a:buNone/>
              <a:defRPr sz="1200" b="0" i="0" u="none" strike="noStrike" cap="none">
                <a:solidFill>
                  <a:srgbClr val="FFFFFF"/>
                </a:solidFill>
                <a:latin typeface="Calibri"/>
                <a:ea typeface="Calibri"/>
                <a:cs typeface="Calibri"/>
                <a:sym typeface="Calibri"/>
              </a:defRPr>
            </a:lvl3pPr>
            <a:lvl4pPr marL="0" marR="0" lvl="3" indent="0" algn="r">
              <a:spcBef>
                <a:spcPts val="0"/>
              </a:spcBef>
              <a:buNone/>
              <a:defRPr sz="1200" b="0" i="0" u="none" strike="noStrike" cap="none">
                <a:solidFill>
                  <a:srgbClr val="FFFFFF"/>
                </a:solidFill>
                <a:latin typeface="Calibri"/>
                <a:ea typeface="Calibri"/>
                <a:cs typeface="Calibri"/>
                <a:sym typeface="Calibri"/>
              </a:defRPr>
            </a:lvl4pPr>
            <a:lvl5pPr marL="0" marR="0" lvl="4" indent="0" algn="r">
              <a:spcBef>
                <a:spcPts val="0"/>
              </a:spcBef>
              <a:buNone/>
              <a:defRPr sz="1200" b="0" i="0" u="none" strike="noStrike" cap="none">
                <a:solidFill>
                  <a:srgbClr val="FFFFFF"/>
                </a:solidFill>
                <a:latin typeface="Calibri"/>
                <a:ea typeface="Calibri"/>
                <a:cs typeface="Calibri"/>
                <a:sym typeface="Calibri"/>
              </a:defRPr>
            </a:lvl5pPr>
            <a:lvl6pPr marL="0" marR="0" lvl="5" indent="0" algn="r">
              <a:spcBef>
                <a:spcPts val="0"/>
              </a:spcBef>
              <a:buNone/>
              <a:defRPr sz="1200" b="0" i="0" u="none" strike="noStrike" cap="none">
                <a:solidFill>
                  <a:srgbClr val="FFFFFF"/>
                </a:solidFill>
                <a:latin typeface="Calibri"/>
                <a:ea typeface="Calibri"/>
                <a:cs typeface="Calibri"/>
                <a:sym typeface="Calibri"/>
              </a:defRPr>
            </a:lvl6pPr>
            <a:lvl7pPr marL="0" marR="0" lvl="6" indent="0" algn="r">
              <a:spcBef>
                <a:spcPts val="0"/>
              </a:spcBef>
              <a:buNone/>
              <a:defRPr sz="1200" b="0" i="0" u="none" strike="noStrike" cap="none">
                <a:solidFill>
                  <a:srgbClr val="FFFFFF"/>
                </a:solidFill>
                <a:latin typeface="Calibri"/>
                <a:ea typeface="Calibri"/>
                <a:cs typeface="Calibri"/>
                <a:sym typeface="Calibri"/>
              </a:defRPr>
            </a:lvl7pPr>
            <a:lvl8pPr marL="0" marR="0" lvl="7" indent="0" algn="r">
              <a:spcBef>
                <a:spcPts val="0"/>
              </a:spcBef>
              <a:buNone/>
              <a:defRPr sz="1200" b="0" i="0" u="none" strike="noStrike" cap="none">
                <a:solidFill>
                  <a:srgbClr val="FFFFFF"/>
                </a:solidFill>
                <a:latin typeface="Calibri"/>
                <a:ea typeface="Calibri"/>
                <a:cs typeface="Calibri"/>
                <a:sym typeface="Calibri"/>
              </a:defRPr>
            </a:lvl8pPr>
            <a:lvl9pPr marL="0" marR="0" lvl="8" indent="0" algn="r">
              <a:spcBef>
                <a:spcPts val="0"/>
              </a:spcBef>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9"/>
        <p:cNvGrpSpPr/>
        <p:nvPr/>
      </p:nvGrpSpPr>
      <p:grpSpPr>
        <a:xfrm>
          <a:off x="0" y="0"/>
          <a:ext cx="0" cy="0"/>
          <a:chOff x="0" y="0"/>
          <a:chExt cx="0" cy="0"/>
        </a:xfrm>
      </p:grpSpPr>
      <p:sp>
        <p:nvSpPr>
          <p:cNvPr id="280" name="Google Shape;280;p139"/>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81" name="Google Shape;281;p13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282" name="Google Shape;282;p139"/>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83" name="Google Shape;283;p13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284" name="Google Shape;284;p139"/>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85" name="Google Shape;285;p13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13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13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FFFFFF"/>
                </a:solidFill>
                <a:latin typeface="Calibri"/>
                <a:ea typeface="Calibri"/>
                <a:cs typeface="Calibri"/>
                <a:sym typeface="Calibri"/>
              </a:defRPr>
            </a:lvl1pPr>
            <a:lvl2pPr marL="0" marR="0" lvl="1" indent="0" algn="r">
              <a:spcBef>
                <a:spcPts val="0"/>
              </a:spcBef>
              <a:buNone/>
              <a:defRPr sz="1200" b="0" i="0" u="none" strike="noStrike" cap="none">
                <a:solidFill>
                  <a:srgbClr val="FFFFFF"/>
                </a:solidFill>
                <a:latin typeface="Calibri"/>
                <a:ea typeface="Calibri"/>
                <a:cs typeface="Calibri"/>
                <a:sym typeface="Calibri"/>
              </a:defRPr>
            </a:lvl2pPr>
            <a:lvl3pPr marL="0" marR="0" lvl="2" indent="0" algn="r">
              <a:spcBef>
                <a:spcPts val="0"/>
              </a:spcBef>
              <a:buNone/>
              <a:defRPr sz="1200" b="0" i="0" u="none" strike="noStrike" cap="none">
                <a:solidFill>
                  <a:srgbClr val="FFFFFF"/>
                </a:solidFill>
                <a:latin typeface="Calibri"/>
                <a:ea typeface="Calibri"/>
                <a:cs typeface="Calibri"/>
                <a:sym typeface="Calibri"/>
              </a:defRPr>
            </a:lvl3pPr>
            <a:lvl4pPr marL="0" marR="0" lvl="3" indent="0" algn="r">
              <a:spcBef>
                <a:spcPts val="0"/>
              </a:spcBef>
              <a:buNone/>
              <a:defRPr sz="1200" b="0" i="0" u="none" strike="noStrike" cap="none">
                <a:solidFill>
                  <a:srgbClr val="FFFFFF"/>
                </a:solidFill>
                <a:latin typeface="Calibri"/>
                <a:ea typeface="Calibri"/>
                <a:cs typeface="Calibri"/>
                <a:sym typeface="Calibri"/>
              </a:defRPr>
            </a:lvl4pPr>
            <a:lvl5pPr marL="0" marR="0" lvl="4" indent="0" algn="r">
              <a:spcBef>
                <a:spcPts val="0"/>
              </a:spcBef>
              <a:buNone/>
              <a:defRPr sz="1200" b="0" i="0" u="none" strike="noStrike" cap="none">
                <a:solidFill>
                  <a:srgbClr val="FFFFFF"/>
                </a:solidFill>
                <a:latin typeface="Calibri"/>
                <a:ea typeface="Calibri"/>
                <a:cs typeface="Calibri"/>
                <a:sym typeface="Calibri"/>
              </a:defRPr>
            </a:lvl5pPr>
            <a:lvl6pPr marL="0" marR="0" lvl="5" indent="0" algn="r">
              <a:spcBef>
                <a:spcPts val="0"/>
              </a:spcBef>
              <a:buNone/>
              <a:defRPr sz="1200" b="0" i="0" u="none" strike="noStrike" cap="none">
                <a:solidFill>
                  <a:srgbClr val="FFFFFF"/>
                </a:solidFill>
                <a:latin typeface="Calibri"/>
                <a:ea typeface="Calibri"/>
                <a:cs typeface="Calibri"/>
                <a:sym typeface="Calibri"/>
              </a:defRPr>
            </a:lvl6pPr>
            <a:lvl7pPr marL="0" marR="0" lvl="6" indent="0" algn="r">
              <a:spcBef>
                <a:spcPts val="0"/>
              </a:spcBef>
              <a:buNone/>
              <a:defRPr sz="1200" b="0" i="0" u="none" strike="noStrike" cap="none">
                <a:solidFill>
                  <a:srgbClr val="FFFFFF"/>
                </a:solidFill>
                <a:latin typeface="Calibri"/>
                <a:ea typeface="Calibri"/>
                <a:cs typeface="Calibri"/>
                <a:sym typeface="Calibri"/>
              </a:defRPr>
            </a:lvl7pPr>
            <a:lvl8pPr marL="0" marR="0" lvl="7" indent="0" algn="r">
              <a:spcBef>
                <a:spcPts val="0"/>
              </a:spcBef>
              <a:buNone/>
              <a:defRPr sz="1200" b="0" i="0" u="none" strike="noStrike" cap="none">
                <a:solidFill>
                  <a:srgbClr val="FFFFFF"/>
                </a:solidFill>
                <a:latin typeface="Calibri"/>
                <a:ea typeface="Calibri"/>
                <a:cs typeface="Calibri"/>
                <a:sym typeface="Calibri"/>
              </a:defRPr>
            </a:lvl8pPr>
            <a:lvl9pPr marL="0" marR="0" lvl="8" indent="0" algn="r">
              <a:spcBef>
                <a:spcPts val="0"/>
              </a:spcBef>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8"/>
        <p:cNvGrpSpPr/>
        <p:nvPr/>
      </p:nvGrpSpPr>
      <p:grpSpPr>
        <a:xfrm>
          <a:off x="0" y="0"/>
          <a:ext cx="0" cy="0"/>
          <a:chOff x="0" y="0"/>
          <a:chExt cx="0" cy="0"/>
        </a:xfrm>
      </p:grpSpPr>
      <p:sp>
        <p:nvSpPr>
          <p:cNvPr id="289" name="Google Shape;289;p14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0" name="Google Shape;290;p14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14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14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FFFFFF"/>
                </a:solidFill>
                <a:latin typeface="Calibri"/>
                <a:ea typeface="Calibri"/>
                <a:cs typeface="Calibri"/>
                <a:sym typeface="Calibri"/>
              </a:defRPr>
            </a:lvl1pPr>
            <a:lvl2pPr marL="0" marR="0" lvl="1" indent="0" algn="r">
              <a:spcBef>
                <a:spcPts val="0"/>
              </a:spcBef>
              <a:buNone/>
              <a:defRPr sz="1200" b="0" i="0" u="none" strike="noStrike" cap="none">
                <a:solidFill>
                  <a:srgbClr val="FFFFFF"/>
                </a:solidFill>
                <a:latin typeface="Calibri"/>
                <a:ea typeface="Calibri"/>
                <a:cs typeface="Calibri"/>
                <a:sym typeface="Calibri"/>
              </a:defRPr>
            </a:lvl2pPr>
            <a:lvl3pPr marL="0" marR="0" lvl="2" indent="0" algn="r">
              <a:spcBef>
                <a:spcPts val="0"/>
              </a:spcBef>
              <a:buNone/>
              <a:defRPr sz="1200" b="0" i="0" u="none" strike="noStrike" cap="none">
                <a:solidFill>
                  <a:srgbClr val="FFFFFF"/>
                </a:solidFill>
                <a:latin typeface="Calibri"/>
                <a:ea typeface="Calibri"/>
                <a:cs typeface="Calibri"/>
                <a:sym typeface="Calibri"/>
              </a:defRPr>
            </a:lvl3pPr>
            <a:lvl4pPr marL="0" marR="0" lvl="3" indent="0" algn="r">
              <a:spcBef>
                <a:spcPts val="0"/>
              </a:spcBef>
              <a:buNone/>
              <a:defRPr sz="1200" b="0" i="0" u="none" strike="noStrike" cap="none">
                <a:solidFill>
                  <a:srgbClr val="FFFFFF"/>
                </a:solidFill>
                <a:latin typeface="Calibri"/>
                <a:ea typeface="Calibri"/>
                <a:cs typeface="Calibri"/>
                <a:sym typeface="Calibri"/>
              </a:defRPr>
            </a:lvl4pPr>
            <a:lvl5pPr marL="0" marR="0" lvl="4" indent="0" algn="r">
              <a:spcBef>
                <a:spcPts val="0"/>
              </a:spcBef>
              <a:buNone/>
              <a:defRPr sz="1200" b="0" i="0" u="none" strike="noStrike" cap="none">
                <a:solidFill>
                  <a:srgbClr val="FFFFFF"/>
                </a:solidFill>
                <a:latin typeface="Calibri"/>
                <a:ea typeface="Calibri"/>
                <a:cs typeface="Calibri"/>
                <a:sym typeface="Calibri"/>
              </a:defRPr>
            </a:lvl5pPr>
            <a:lvl6pPr marL="0" marR="0" lvl="5" indent="0" algn="r">
              <a:spcBef>
                <a:spcPts val="0"/>
              </a:spcBef>
              <a:buNone/>
              <a:defRPr sz="1200" b="0" i="0" u="none" strike="noStrike" cap="none">
                <a:solidFill>
                  <a:srgbClr val="FFFFFF"/>
                </a:solidFill>
                <a:latin typeface="Calibri"/>
                <a:ea typeface="Calibri"/>
                <a:cs typeface="Calibri"/>
                <a:sym typeface="Calibri"/>
              </a:defRPr>
            </a:lvl6pPr>
            <a:lvl7pPr marL="0" marR="0" lvl="6" indent="0" algn="r">
              <a:spcBef>
                <a:spcPts val="0"/>
              </a:spcBef>
              <a:buNone/>
              <a:defRPr sz="1200" b="0" i="0" u="none" strike="noStrike" cap="none">
                <a:solidFill>
                  <a:srgbClr val="FFFFFF"/>
                </a:solidFill>
                <a:latin typeface="Calibri"/>
                <a:ea typeface="Calibri"/>
                <a:cs typeface="Calibri"/>
                <a:sym typeface="Calibri"/>
              </a:defRPr>
            </a:lvl7pPr>
            <a:lvl8pPr marL="0" marR="0" lvl="7" indent="0" algn="r">
              <a:spcBef>
                <a:spcPts val="0"/>
              </a:spcBef>
              <a:buNone/>
              <a:defRPr sz="1200" b="0" i="0" u="none" strike="noStrike" cap="none">
                <a:solidFill>
                  <a:srgbClr val="FFFFFF"/>
                </a:solidFill>
                <a:latin typeface="Calibri"/>
                <a:ea typeface="Calibri"/>
                <a:cs typeface="Calibri"/>
                <a:sym typeface="Calibri"/>
              </a:defRPr>
            </a:lvl8pPr>
            <a:lvl9pPr marL="0" marR="0" lvl="8" indent="0" algn="r">
              <a:spcBef>
                <a:spcPts val="0"/>
              </a:spcBef>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3"/>
        <p:cNvGrpSpPr/>
        <p:nvPr/>
      </p:nvGrpSpPr>
      <p:grpSpPr>
        <a:xfrm>
          <a:off x="0" y="0"/>
          <a:ext cx="0" cy="0"/>
          <a:chOff x="0" y="0"/>
          <a:chExt cx="0" cy="0"/>
        </a:xfrm>
      </p:grpSpPr>
      <p:sp>
        <p:nvSpPr>
          <p:cNvPr id="294" name="Google Shape;294;p1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5" name="Google Shape;295;p141"/>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296" name="Google Shape;296;p1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297" name="Google Shape;297;p14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14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14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FFFFFF"/>
                </a:solidFill>
                <a:latin typeface="Calibri"/>
                <a:ea typeface="Calibri"/>
                <a:cs typeface="Calibri"/>
                <a:sym typeface="Calibri"/>
              </a:defRPr>
            </a:lvl1pPr>
            <a:lvl2pPr marL="0" marR="0" lvl="1" indent="0" algn="r">
              <a:spcBef>
                <a:spcPts val="0"/>
              </a:spcBef>
              <a:buNone/>
              <a:defRPr sz="1200" b="0" i="0" u="none" strike="noStrike" cap="none">
                <a:solidFill>
                  <a:srgbClr val="FFFFFF"/>
                </a:solidFill>
                <a:latin typeface="Calibri"/>
                <a:ea typeface="Calibri"/>
                <a:cs typeface="Calibri"/>
                <a:sym typeface="Calibri"/>
              </a:defRPr>
            </a:lvl2pPr>
            <a:lvl3pPr marL="0" marR="0" lvl="2" indent="0" algn="r">
              <a:spcBef>
                <a:spcPts val="0"/>
              </a:spcBef>
              <a:buNone/>
              <a:defRPr sz="1200" b="0" i="0" u="none" strike="noStrike" cap="none">
                <a:solidFill>
                  <a:srgbClr val="FFFFFF"/>
                </a:solidFill>
                <a:latin typeface="Calibri"/>
                <a:ea typeface="Calibri"/>
                <a:cs typeface="Calibri"/>
                <a:sym typeface="Calibri"/>
              </a:defRPr>
            </a:lvl3pPr>
            <a:lvl4pPr marL="0" marR="0" lvl="3" indent="0" algn="r">
              <a:spcBef>
                <a:spcPts val="0"/>
              </a:spcBef>
              <a:buNone/>
              <a:defRPr sz="1200" b="0" i="0" u="none" strike="noStrike" cap="none">
                <a:solidFill>
                  <a:srgbClr val="FFFFFF"/>
                </a:solidFill>
                <a:latin typeface="Calibri"/>
                <a:ea typeface="Calibri"/>
                <a:cs typeface="Calibri"/>
                <a:sym typeface="Calibri"/>
              </a:defRPr>
            </a:lvl4pPr>
            <a:lvl5pPr marL="0" marR="0" lvl="4" indent="0" algn="r">
              <a:spcBef>
                <a:spcPts val="0"/>
              </a:spcBef>
              <a:buNone/>
              <a:defRPr sz="1200" b="0" i="0" u="none" strike="noStrike" cap="none">
                <a:solidFill>
                  <a:srgbClr val="FFFFFF"/>
                </a:solidFill>
                <a:latin typeface="Calibri"/>
                <a:ea typeface="Calibri"/>
                <a:cs typeface="Calibri"/>
                <a:sym typeface="Calibri"/>
              </a:defRPr>
            </a:lvl5pPr>
            <a:lvl6pPr marL="0" marR="0" lvl="5" indent="0" algn="r">
              <a:spcBef>
                <a:spcPts val="0"/>
              </a:spcBef>
              <a:buNone/>
              <a:defRPr sz="1200" b="0" i="0" u="none" strike="noStrike" cap="none">
                <a:solidFill>
                  <a:srgbClr val="FFFFFF"/>
                </a:solidFill>
                <a:latin typeface="Calibri"/>
                <a:ea typeface="Calibri"/>
                <a:cs typeface="Calibri"/>
                <a:sym typeface="Calibri"/>
              </a:defRPr>
            </a:lvl6pPr>
            <a:lvl7pPr marL="0" marR="0" lvl="6" indent="0" algn="r">
              <a:spcBef>
                <a:spcPts val="0"/>
              </a:spcBef>
              <a:buNone/>
              <a:defRPr sz="1200" b="0" i="0" u="none" strike="noStrike" cap="none">
                <a:solidFill>
                  <a:srgbClr val="FFFFFF"/>
                </a:solidFill>
                <a:latin typeface="Calibri"/>
                <a:ea typeface="Calibri"/>
                <a:cs typeface="Calibri"/>
                <a:sym typeface="Calibri"/>
              </a:defRPr>
            </a:lvl7pPr>
            <a:lvl8pPr marL="0" marR="0" lvl="7" indent="0" algn="r">
              <a:spcBef>
                <a:spcPts val="0"/>
              </a:spcBef>
              <a:buNone/>
              <a:defRPr sz="1200" b="0" i="0" u="none" strike="noStrike" cap="none">
                <a:solidFill>
                  <a:srgbClr val="FFFFFF"/>
                </a:solidFill>
                <a:latin typeface="Calibri"/>
                <a:ea typeface="Calibri"/>
                <a:cs typeface="Calibri"/>
                <a:sym typeface="Calibri"/>
              </a:defRPr>
            </a:lvl8pPr>
            <a:lvl9pPr marL="0" marR="0" lvl="8" indent="0" algn="r">
              <a:spcBef>
                <a:spcPts val="0"/>
              </a:spcBef>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0"/>
        <p:cNvGrpSpPr/>
        <p:nvPr/>
      </p:nvGrpSpPr>
      <p:grpSpPr>
        <a:xfrm>
          <a:off x="0" y="0"/>
          <a:ext cx="0" cy="0"/>
          <a:chOff x="0" y="0"/>
          <a:chExt cx="0" cy="0"/>
        </a:xfrm>
      </p:grpSpPr>
      <p:sp>
        <p:nvSpPr>
          <p:cNvPr id="301" name="Google Shape;301;p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02" name="Google Shape;302;p142"/>
          <p:cNvSpPr>
            <a:spLocks noGrp="1"/>
          </p:cNvSpPr>
          <p:nvPr>
            <p:ph type="pic" idx="2"/>
          </p:nvPr>
        </p:nvSpPr>
        <p:spPr>
          <a:xfrm>
            <a:off x="5183188" y="987427"/>
            <a:ext cx="6172200" cy="4873625"/>
          </a:xfrm>
          <a:prstGeom prst="rect">
            <a:avLst/>
          </a:prstGeom>
          <a:noFill/>
          <a:ln>
            <a:noFill/>
          </a:ln>
        </p:spPr>
      </p:sp>
      <p:sp>
        <p:nvSpPr>
          <p:cNvPr id="303" name="Google Shape;303;p1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304" name="Google Shape;304;p14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14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14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FFFFFF"/>
                </a:solidFill>
                <a:latin typeface="Calibri"/>
                <a:ea typeface="Calibri"/>
                <a:cs typeface="Calibri"/>
                <a:sym typeface="Calibri"/>
              </a:defRPr>
            </a:lvl1pPr>
            <a:lvl2pPr marL="0" marR="0" lvl="1" indent="0" algn="r">
              <a:spcBef>
                <a:spcPts val="0"/>
              </a:spcBef>
              <a:buNone/>
              <a:defRPr sz="1200" b="0" i="0" u="none" strike="noStrike" cap="none">
                <a:solidFill>
                  <a:srgbClr val="FFFFFF"/>
                </a:solidFill>
                <a:latin typeface="Calibri"/>
                <a:ea typeface="Calibri"/>
                <a:cs typeface="Calibri"/>
                <a:sym typeface="Calibri"/>
              </a:defRPr>
            </a:lvl2pPr>
            <a:lvl3pPr marL="0" marR="0" lvl="2" indent="0" algn="r">
              <a:spcBef>
                <a:spcPts val="0"/>
              </a:spcBef>
              <a:buNone/>
              <a:defRPr sz="1200" b="0" i="0" u="none" strike="noStrike" cap="none">
                <a:solidFill>
                  <a:srgbClr val="FFFFFF"/>
                </a:solidFill>
                <a:latin typeface="Calibri"/>
                <a:ea typeface="Calibri"/>
                <a:cs typeface="Calibri"/>
                <a:sym typeface="Calibri"/>
              </a:defRPr>
            </a:lvl3pPr>
            <a:lvl4pPr marL="0" marR="0" lvl="3" indent="0" algn="r">
              <a:spcBef>
                <a:spcPts val="0"/>
              </a:spcBef>
              <a:buNone/>
              <a:defRPr sz="1200" b="0" i="0" u="none" strike="noStrike" cap="none">
                <a:solidFill>
                  <a:srgbClr val="FFFFFF"/>
                </a:solidFill>
                <a:latin typeface="Calibri"/>
                <a:ea typeface="Calibri"/>
                <a:cs typeface="Calibri"/>
                <a:sym typeface="Calibri"/>
              </a:defRPr>
            </a:lvl4pPr>
            <a:lvl5pPr marL="0" marR="0" lvl="4" indent="0" algn="r">
              <a:spcBef>
                <a:spcPts val="0"/>
              </a:spcBef>
              <a:buNone/>
              <a:defRPr sz="1200" b="0" i="0" u="none" strike="noStrike" cap="none">
                <a:solidFill>
                  <a:srgbClr val="FFFFFF"/>
                </a:solidFill>
                <a:latin typeface="Calibri"/>
                <a:ea typeface="Calibri"/>
                <a:cs typeface="Calibri"/>
                <a:sym typeface="Calibri"/>
              </a:defRPr>
            </a:lvl5pPr>
            <a:lvl6pPr marL="0" marR="0" lvl="5" indent="0" algn="r">
              <a:spcBef>
                <a:spcPts val="0"/>
              </a:spcBef>
              <a:buNone/>
              <a:defRPr sz="1200" b="0" i="0" u="none" strike="noStrike" cap="none">
                <a:solidFill>
                  <a:srgbClr val="FFFFFF"/>
                </a:solidFill>
                <a:latin typeface="Calibri"/>
                <a:ea typeface="Calibri"/>
                <a:cs typeface="Calibri"/>
                <a:sym typeface="Calibri"/>
              </a:defRPr>
            </a:lvl6pPr>
            <a:lvl7pPr marL="0" marR="0" lvl="6" indent="0" algn="r">
              <a:spcBef>
                <a:spcPts val="0"/>
              </a:spcBef>
              <a:buNone/>
              <a:defRPr sz="1200" b="0" i="0" u="none" strike="noStrike" cap="none">
                <a:solidFill>
                  <a:srgbClr val="FFFFFF"/>
                </a:solidFill>
                <a:latin typeface="Calibri"/>
                <a:ea typeface="Calibri"/>
                <a:cs typeface="Calibri"/>
                <a:sym typeface="Calibri"/>
              </a:defRPr>
            </a:lvl7pPr>
            <a:lvl8pPr marL="0" marR="0" lvl="7" indent="0" algn="r">
              <a:spcBef>
                <a:spcPts val="0"/>
              </a:spcBef>
              <a:buNone/>
              <a:defRPr sz="1200" b="0" i="0" u="none" strike="noStrike" cap="none">
                <a:solidFill>
                  <a:srgbClr val="FFFFFF"/>
                </a:solidFill>
                <a:latin typeface="Calibri"/>
                <a:ea typeface="Calibri"/>
                <a:cs typeface="Calibri"/>
                <a:sym typeface="Calibri"/>
              </a:defRPr>
            </a:lvl8pPr>
            <a:lvl9pPr marL="0" marR="0" lvl="8" indent="0" algn="r">
              <a:spcBef>
                <a:spcPts val="0"/>
              </a:spcBef>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7"/>
        <p:cNvGrpSpPr/>
        <p:nvPr/>
      </p:nvGrpSpPr>
      <p:grpSpPr>
        <a:xfrm>
          <a:off x="0" y="0"/>
          <a:ext cx="0" cy="0"/>
          <a:chOff x="0" y="0"/>
          <a:chExt cx="0" cy="0"/>
        </a:xfrm>
      </p:grpSpPr>
      <p:sp>
        <p:nvSpPr>
          <p:cNvPr id="308" name="Google Shape;308;p14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09" name="Google Shape;309;p1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10" name="Google Shape;310;p14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14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14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FFFFFF"/>
                </a:solidFill>
                <a:latin typeface="Calibri"/>
                <a:ea typeface="Calibri"/>
                <a:cs typeface="Calibri"/>
                <a:sym typeface="Calibri"/>
              </a:defRPr>
            </a:lvl1pPr>
            <a:lvl2pPr marL="0" marR="0" lvl="1" indent="0" algn="r">
              <a:spcBef>
                <a:spcPts val="0"/>
              </a:spcBef>
              <a:buNone/>
              <a:defRPr sz="1200" b="0" i="0" u="none" strike="noStrike" cap="none">
                <a:solidFill>
                  <a:srgbClr val="FFFFFF"/>
                </a:solidFill>
                <a:latin typeface="Calibri"/>
                <a:ea typeface="Calibri"/>
                <a:cs typeface="Calibri"/>
                <a:sym typeface="Calibri"/>
              </a:defRPr>
            </a:lvl2pPr>
            <a:lvl3pPr marL="0" marR="0" lvl="2" indent="0" algn="r">
              <a:spcBef>
                <a:spcPts val="0"/>
              </a:spcBef>
              <a:buNone/>
              <a:defRPr sz="1200" b="0" i="0" u="none" strike="noStrike" cap="none">
                <a:solidFill>
                  <a:srgbClr val="FFFFFF"/>
                </a:solidFill>
                <a:latin typeface="Calibri"/>
                <a:ea typeface="Calibri"/>
                <a:cs typeface="Calibri"/>
                <a:sym typeface="Calibri"/>
              </a:defRPr>
            </a:lvl3pPr>
            <a:lvl4pPr marL="0" marR="0" lvl="3" indent="0" algn="r">
              <a:spcBef>
                <a:spcPts val="0"/>
              </a:spcBef>
              <a:buNone/>
              <a:defRPr sz="1200" b="0" i="0" u="none" strike="noStrike" cap="none">
                <a:solidFill>
                  <a:srgbClr val="FFFFFF"/>
                </a:solidFill>
                <a:latin typeface="Calibri"/>
                <a:ea typeface="Calibri"/>
                <a:cs typeface="Calibri"/>
                <a:sym typeface="Calibri"/>
              </a:defRPr>
            </a:lvl4pPr>
            <a:lvl5pPr marL="0" marR="0" lvl="4" indent="0" algn="r">
              <a:spcBef>
                <a:spcPts val="0"/>
              </a:spcBef>
              <a:buNone/>
              <a:defRPr sz="1200" b="0" i="0" u="none" strike="noStrike" cap="none">
                <a:solidFill>
                  <a:srgbClr val="FFFFFF"/>
                </a:solidFill>
                <a:latin typeface="Calibri"/>
                <a:ea typeface="Calibri"/>
                <a:cs typeface="Calibri"/>
                <a:sym typeface="Calibri"/>
              </a:defRPr>
            </a:lvl5pPr>
            <a:lvl6pPr marL="0" marR="0" lvl="5" indent="0" algn="r">
              <a:spcBef>
                <a:spcPts val="0"/>
              </a:spcBef>
              <a:buNone/>
              <a:defRPr sz="1200" b="0" i="0" u="none" strike="noStrike" cap="none">
                <a:solidFill>
                  <a:srgbClr val="FFFFFF"/>
                </a:solidFill>
                <a:latin typeface="Calibri"/>
                <a:ea typeface="Calibri"/>
                <a:cs typeface="Calibri"/>
                <a:sym typeface="Calibri"/>
              </a:defRPr>
            </a:lvl6pPr>
            <a:lvl7pPr marL="0" marR="0" lvl="6" indent="0" algn="r">
              <a:spcBef>
                <a:spcPts val="0"/>
              </a:spcBef>
              <a:buNone/>
              <a:defRPr sz="1200" b="0" i="0" u="none" strike="noStrike" cap="none">
                <a:solidFill>
                  <a:srgbClr val="FFFFFF"/>
                </a:solidFill>
                <a:latin typeface="Calibri"/>
                <a:ea typeface="Calibri"/>
                <a:cs typeface="Calibri"/>
                <a:sym typeface="Calibri"/>
              </a:defRPr>
            </a:lvl7pPr>
            <a:lvl8pPr marL="0" marR="0" lvl="7" indent="0" algn="r">
              <a:spcBef>
                <a:spcPts val="0"/>
              </a:spcBef>
              <a:buNone/>
              <a:defRPr sz="1200" b="0" i="0" u="none" strike="noStrike" cap="none">
                <a:solidFill>
                  <a:srgbClr val="FFFFFF"/>
                </a:solidFill>
                <a:latin typeface="Calibri"/>
                <a:ea typeface="Calibri"/>
                <a:cs typeface="Calibri"/>
                <a:sym typeface="Calibri"/>
              </a:defRPr>
            </a:lvl8pPr>
            <a:lvl9pPr marL="0" marR="0" lvl="8" indent="0" algn="r">
              <a:spcBef>
                <a:spcPts val="0"/>
              </a:spcBef>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3"/>
        <p:cNvGrpSpPr/>
        <p:nvPr/>
      </p:nvGrpSpPr>
      <p:grpSpPr>
        <a:xfrm>
          <a:off x="0" y="0"/>
          <a:ext cx="0" cy="0"/>
          <a:chOff x="0" y="0"/>
          <a:chExt cx="0" cy="0"/>
        </a:xfrm>
      </p:grpSpPr>
      <p:sp>
        <p:nvSpPr>
          <p:cNvPr id="314" name="Google Shape;314;p144"/>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5" name="Google Shape;315;p144"/>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16" name="Google Shape;316;p14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14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14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FFFFFF"/>
                </a:solidFill>
                <a:latin typeface="Calibri"/>
                <a:ea typeface="Calibri"/>
                <a:cs typeface="Calibri"/>
                <a:sym typeface="Calibri"/>
              </a:defRPr>
            </a:lvl1pPr>
            <a:lvl2pPr marL="0" marR="0" lvl="1" indent="0" algn="r">
              <a:spcBef>
                <a:spcPts val="0"/>
              </a:spcBef>
              <a:buNone/>
              <a:defRPr sz="1200" b="0" i="0" u="none" strike="noStrike" cap="none">
                <a:solidFill>
                  <a:srgbClr val="FFFFFF"/>
                </a:solidFill>
                <a:latin typeface="Calibri"/>
                <a:ea typeface="Calibri"/>
                <a:cs typeface="Calibri"/>
                <a:sym typeface="Calibri"/>
              </a:defRPr>
            </a:lvl2pPr>
            <a:lvl3pPr marL="0" marR="0" lvl="2" indent="0" algn="r">
              <a:spcBef>
                <a:spcPts val="0"/>
              </a:spcBef>
              <a:buNone/>
              <a:defRPr sz="1200" b="0" i="0" u="none" strike="noStrike" cap="none">
                <a:solidFill>
                  <a:srgbClr val="FFFFFF"/>
                </a:solidFill>
                <a:latin typeface="Calibri"/>
                <a:ea typeface="Calibri"/>
                <a:cs typeface="Calibri"/>
                <a:sym typeface="Calibri"/>
              </a:defRPr>
            </a:lvl3pPr>
            <a:lvl4pPr marL="0" marR="0" lvl="3" indent="0" algn="r">
              <a:spcBef>
                <a:spcPts val="0"/>
              </a:spcBef>
              <a:buNone/>
              <a:defRPr sz="1200" b="0" i="0" u="none" strike="noStrike" cap="none">
                <a:solidFill>
                  <a:srgbClr val="FFFFFF"/>
                </a:solidFill>
                <a:latin typeface="Calibri"/>
                <a:ea typeface="Calibri"/>
                <a:cs typeface="Calibri"/>
                <a:sym typeface="Calibri"/>
              </a:defRPr>
            </a:lvl4pPr>
            <a:lvl5pPr marL="0" marR="0" lvl="4" indent="0" algn="r">
              <a:spcBef>
                <a:spcPts val="0"/>
              </a:spcBef>
              <a:buNone/>
              <a:defRPr sz="1200" b="0" i="0" u="none" strike="noStrike" cap="none">
                <a:solidFill>
                  <a:srgbClr val="FFFFFF"/>
                </a:solidFill>
                <a:latin typeface="Calibri"/>
                <a:ea typeface="Calibri"/>
                <a:cs typeface="Calibri"/>
                <a:sym typeface="Calibri"/>
              </a:defRPr>
            </a:lvl5pPr>
            <a:lvl6pPr marL="0" marR="0" lvl="5" indent="0" algn="r">
              <a:spcBef>
                <a:spcPts val="0"/>
              </a:spcBef>
              <a:buNone/>
              <a:defRPr sz="1200" b="0" i="0" u="none" strike="noStrike" cap="none">
                <a:solidFill>
                  <a:srgbClr val="FFFFFF"/>
                </a:solidFill>
                <a:latin typeface="Calibri"/>
                <a:ea typeface="Calibri"/>
                <a:cs typeface="Calibri"/>
                <a:sym typeface="Calibri"/>
              </a:defRPr>
            </a:lvl6pPr>
            <a:lvl7pPr marL="0" marR="0" lvl="6" indent="0" algn="r">
              <a:spcBef>
                <a:spcPts val="0"/>
              </a:spcBef>
              <a:buNone/>
              <a:defRPr sz="1200" b="0" i="0" u="none" strike="noStrike" cap="none">
                <a:solidFill>
                  <a:srgbClr val="FFFFFF"/>
                </a:solidFill>
                <a:latin typeface="Calibri"/>
                <a:ea typeface="Calibri"/>
                <a:cs typeface="Calibri"/>
                <a:sym typeface="Calibri"/>
              </a:defRPr>
            </a:lvl7pPr>
            <a:lvl8pPr marL="0" marR="0" lvl="7" indent="0" algn="r">
              <a:spcBef>
                <a:spcPts val="0"/>
              </a:spcBef>
              <a:buNone/>
              <a:defRPr sz="1200" b="0" i="0" u="none" strike="noStrike" cap="none">
                <a:solidFill>
                  <a:srgbClr val="FFFFFF"/>
                </a:solidFill>
                <a:latin typeface="Calibri"/>
                <a:ea typeface="Calibri"/>
                <a:cs typeface="Calibri"/>
                <a:sym typeface="Calibri"/>
              </a:defRPr>
            </a:lvl8pPr>
            <a:lvl9pPr marL="0" marR="0" lvl="8" indent="0" algn="r">
              <a:spcBef>
                <a:spcPts val="0"/>
              </a:spcBef>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solidFill>
                <a:prstClr val="white">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lumMod val="65000"/>
                  <a:lumOff val="35000"/>
                </a:prstClr>
              </a:solidFill>
            </a:endParaRPr>
          </a:p>
        </p:txBody>
      </p:sp>
      <p:sp>
        <p:nvSpPr>
          <p:cNvPr id="6" name="Slide Number Placeholder 5"/>
          <p:cNvSpPr>
            <a:spLocks noGrp="1"/>
          </p:cNvSpPr>
          <p:nvPr>
            <p:ph type="sldNum" sz="quarter" idx="12"/>
          </p:nvPr>
        </p:nvSpPr>
        <p:spPr/>
        <p:txBody>
          <a:bodyPr/>
          <a:lstStyle/>
          <a:p>
            <a:fld id="{ECD40D3F-9992-4C9C-B282-81501D2438F4}"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2048165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solidFill>
                <a:prstClr val="white">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lumMod val="65000"/>
                  <a:lumOff val="35000"/>
                </a:prstClr>
              </a:solidFill>
            </a:endParaRPr>
          </a:p>
        </p:txBody>
      </p:sp>
      <p:sp>
        <p:nvSpPr>
          <p:cNvPr id="6" name="Slide Number Placeholder 5"/>
          <p:cNvSpPr>
            <a:spLocks noGrp="1"/>
          </p:cNvSpPr>
          <p:nvPr>
            <p:ph type="sldNum" sz="quarter" idx="12"/>
          </p:nvPr>
        </p:nvSpPr>
        <p:spPr/>
        <p:txBody>
          <a:bodyPr/>
          <a:lstStyle/>
          <a:p>
            <a:fld id="{EB0C5364-8BFA-4E4D-98C5-1B78D4D95872}"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383444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9"/>
        <p:cNvGrpSpPr/>
        <p:nvPr/>
      </p:nvGrpSpPr>
      <p:grpSpPr>
        <a:xfrm>
          <a:off x="0" y="0"/>
          <a:ext cx="0" cy="0"/>
          <a:chOff x="0" y="0"/>
          <a:chExt cx="0" cy="0"/>
        </a:xfrm>
      </p:grpSpPr>
      <p:sp>
        <p:nvSpPr>
          <p:cNvPr id="200" name="Google Shape;200;p118"/>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01" name="Google Shape;201;p11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lt1"/>
              </a:buClr>
              <a:buSzPts val="1800"/>
              <a:buNone/>
              <a:defRPr sz="1800" b="1"/>
            </a:lvl1pPr>
            <a:lvl2pPr marL="914400" lvl="1" indent="-228600" algn="l">
              <a:lnSpc>
                <a:spcPct val="90000"/>
              </a:lnSpc>
              <a:spcBef>
                <a:spcPts val="375"/>
              </a:spcBef>
              <a:spcAft>
                <a:spcPts val="0"/>
              </a:spcAft>
              <a:buClr>
                <a:schemeClr val="lt1"/>
              </a:buClr>
              <a:buSzPts val="1500"/>
              <a:buNone/>
              <a:defRPr sz="1500" b="1"/>
            </a:lvl2pPr>
            <a:lvl3pPr marL="1371600" lvl="2" indent="-228600" algn="l">
              <a:lnSpc>
                <a:spcPct val="90000"/>
              </a:lnSpc>
              <a:spcBef>
                <a:spcPts val="375"/>
              </a:spcBef>
              <a:spcAft>
                <a:spcPts val="0"/>
              </a:spcAft>
              <a:buClr>
                <a:schemeClr val="lt1"/>
              </a:buClr>
              <a:buSzPts val="1350"/>
              <a:buNone/>
              <a:defRPr sz="1350" b="1"/>
            </a:lvl3pPr>
            <a:lvl4pPr marL="1828800" lvl="3" indent="-228600" algn="l">
              <a:lnSpc>
                <a:spcPct val="90000"/>
              </a:lnSpc>
              <a:spcBef>
                <a:spcPts val="375"/>
              </a:spcBef>
              <a:spcAft>
                <a:spcPts val="0"/>
              </a:spcAft>
              <a:buClr>
                <a:schemeClr val="lt1"/>
              </a:buClr>
              <a:buSzPts val="1200"/>
              <a:buNone/>
              <a:defRPr sz="1200" b="1"/>
            </a:lvl4pPr>
            <a:lvl5pPr marL="2286000" lvl="4" indent="-228600" algn="l">
              <a:lnSpc>
                <a:spcPct val="90000"/>
              </a:lnSpc>
              <a:spcBef>
                <a:spcPts val="375"/>
              </a:spcBef>
              <a:spcAft>
                <a:spcPts val="0"/>
              </a:spcAft>
              <a:buClr>
                <a:schemeClr val="lt1"/>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202" name="Google Shape;202;p11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203" name="Google Shape;203;p118"/>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lt1"/>
              </a:buClr>
              <a:buSzPts val="1800"/>
              <a:buNone/>
              <a:defRPr sz="1800" b="1"/>
            </a:lvl1pPr>
            <a:lvl2pPr marL="914400" lvl="1" indent="-228600" algn="l">
              <a:lnSpc>
                <a:spcPct val="90000"/>
              </a:lnSpc>
              <a:spcBef>
                <a:spcPts val="375"/>
              </a:spcBef>
              <a:spcAft>
                <a:spcPts val="0"/>
              </a:spcAft>
              <a:buClr>
                <a:schemeClr val="lt1"/>
              </a:buClr>
              <a:buSzPts val="1500"/>
              <a:buNone/>
              <a:defRPr sz="1500" b="1"/>
            </a:lvl2pPr>
            <a:lvl3pPr marL="1371600" lvl="2" indent="-228600" algn="l">
              <a:lnSpc>
                <a:spcPct val="90000"/>
              </a:lnSpc>
              <a:spcBef>
                <a:spcPts val="375"/>
              </a:spcBef>
              <a:spcAft>
                <a:spcPts val="0"/>
              </a:spcAft>
              <a:buClr>
                <a:schemeClr val="lt1"/>
              </a:buClr>
              <a:buSzPts val="1350"/>
              <a:buNone/>
              <a:defRPr sz="1350" b="1"/>
            </a:lvl3pPr>
            <a:lvl4pPr marL="1828800" lvl="3" indent="-228600" algn="l">
              <a:lnSpc>
                <a:spcPct val="90000"/>
              </a:lnSpc>
              <a:spcBef>
                <a:spcPts val="375"/>
              </a:spcBef>
              <a:spcAft>
                <a:spcPts val="0"/>
              </a:spcAft>
              <a:buClr>
                <a:schemeClr val="lt1"/>
              </a:buClr>
              <a:buSzPts val="1200"/>
              <a:buNone/>
              <a:defRPr sz="1200" b="1"/>
            </a:lvl4pPr>
            <a:lvl5pPr marL="2286000" lvl="4" indent="-228600" algn="l">
              <a:lnSpc>
                <a:spcPct val="90000"/>
              </a:lnSpc>
              <a:spcBef>
                <a:spcPts val="375"/>
              </a:spcBef>
              <a:spcAft>
                <a:spcPts val="0"/>
              </a:spcAft>
              <a:buClr>
                <a:schemeClr val="lt1"/>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204" name="Google Shape;204;p118"/>
          <p:cNvSpPr txBox="1">
            <a:spLocks noGrp="1"/>
          </p:cNvSpPr>
          <p:nvPr>
            <p:ph type="body" idx="4"/>
          </p:nvPr>
        </p:nvSpPr>
        <p:spPr>
          <a:xfrm>
            <a:off x="6172203"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205" name="Google Shape;205;p118"/>
          <p:cNvSpPr txBox="1">
            <a:spLocks noGrp="1"/>
          </p:cNvSpPr>
          <p:nvPr>
            <p:ph type="dt" idx="10"/>
          </p:nvPr>
        </p:nvSpPr>
        <p:spPr>
          <a:xfrm>
            <a:off x="838200" y="635635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18"/>
          <p:cNvSpPr txBox="1">
            <a:spLocks noGrp="1"/>
          </p:cNvSpPr>
          <p:nvPr>
            <p:ph type="ftr" idx="11"/>
          </p:nvPr>
        </p:nvSpPr>
        <p:spPr>
          <a:xfrm>
            <a:off x="4038600" y="635635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18"/>
          <p:cNvSpPr txBox="1">
            <a:spLocks noGrp="1"/>
          </p:cNvSpPr>
          <p:nvPr>
            <p:ph type="sldNum" idx="12"/>
          </p:nvPr>
        </p:nvSpPr>
        <p:spPr>
          <a:xfrm>
            <a:off x="8610600" y="635635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FFFFFF"/>
                </a:solidFill>
                <a:latin typeface="Calibri"/>
                <a:ea typeface="Calibri"/>
                <a:cs typeface="Calibri"/>
                <a:sym typeface="Calibri"/>
              </a:defRPr>
            </a:lvl1pPr>
            <a:lvl2pPr marL="0" lvl="1" indent="0" algn="r">
              <a:spcBef>
                <a:spcPts val="0"/>
              </a:spcBef>
              <a:buNone/>
              <a:defRPr sz="900" b="0" i="0" u="none" strike="noStrike" cap="none">
                <a:solidFill>
                  <a:srgbClr val="FFFFFF"/>
                </a:solidFill>
                <a:latin typeface="Calibri"/>
                <a:ea typeface="Calibri"/>
                <a:cs typeface="Calibri"/>
                <a:sym typeface="Calibri"/>
              </a:defRPr>
            </a:lvl2pPr>
            <a:lvl3pPr marL="0" lvl="2" indent="0" algn="r">
              <a:spcBef>
                <a:spcPts val="0"/>
              </a:spcBef>
              <a:buNone/>
              <a:defRPr sz="900" b="0" i="0" u="none" strike="noStrike" cap="none">
                <a:solidFill>
                  <a:srgbClr val="FFFFFF"/>
                </a:solidFill>
                <a:latin typeface="Calibri"/>
                <a:ea typeface="Calibri"/>
                <a:cs typeface="Calibri"/>
                <a:sym typeface="Calibri"/>
              </a:defRPr>
            </a:lvl3pPr>
            <a:lvl4pPr marL="0" lvl="3" indent="0" algn="r">
              <a:spcBef>
                <a:spcPts val="0"/>
              </a:spcBef>
              <a:buNone/>
              <a:defRPr sz="900" b="0" i="0" u="none" strike="noStrike" cap="none">
                <a:solidFill>
                  <a:srgbClr val="FFFFFF"/>
                </a:solidFill>
                <a:latin typeface="Calibri"/>
                <a:ea typeface="Calibri"/>
                <a:cs typeface="Calibri"/>
                <a:sym typeface="Calibri"/>
              </a:defRPr>
            </a:lvl4pPr>
            <a:lvl5pPr marL="0" lvl="4" indent="0" algn="r">
              <a:spcBef>
                <a:spcPts val="0"/>
              </a:spcBef>
              <a:buNone/>
              <a:defRPr sz="900" b="0" i="0" u="none" strike="noStrike" cap="none">
                <a:solidFill>
                  <a:srgbClr val="FFFFFF"/>
                </a:solidFill>
                <a:latin typeface="Calibri"/>
                <a:ea typeface="Calibri"/>
                <a:cs typeface="Calibri"/>
                <a:sym typeface="Calibri"/>
              </a:defRPr>
            </a:lvl5pPr>
            <a:lvl6pPr marL="0" lvl="5" indent="0" algn="r">
              <a:spcBef>
                <a:spcPts val="0"/>
              </a:spcBef>
              <a:buNone/>
              <a:defRPr sz="900" b="0" i="0" u="none" strike="noStrike" cap="none">
                <a:solidFill>
                  <a:srgbClr val="FFFFFF"/>
                </a:solidFill>
                <a:latin typeface="Calibri"/>
                <a:ea typeface="Calibri"/>
                <a:cs typeface="Calibri"/>
                <a:sym typeface="Calibri"/>
              </a:defRPr>
            </a:lvl6pPr>
            <a:lvl7pPr marL="0" lvl="6" indent="0" algn="r">
              <a:spcBef>
                <a:spcPts val="0"/>
              </a:spcBef>
              <a:buNone/>
              <a:defRPr sz="900" b="0" i="0" u="none" strike="noStrike" cap="none">
                <a:solidFill>
                  <a:srgbClr val="FFFFFF"/>
                </a:solidFill>
                <a:latin typeface="Calibri"/>
                <a:ea typeface="Calibri"/>
                <a:cs typeface="Calibri"/>
                <a:sym typeface="Calibri"/>
              </a:defRPr>
            </a:lvl7pPr>
            <a:lvl8pPr marL="0" lvl="7" indent="0" algn="r">
              <a:spcBef>
                <a:spcPts val="0"/>
              </a:spcBef>
              <a:buNone/>
              <a:defRPr sz="900" b="0" i="0" u="none" strike="noStrike" cap="none">
                <a:solidFill>
                  <a:srgbClr val="FFFFFF"/>
                </a:solidFill>
                <a:latin typeface="Calibri"/>
                <a:ea typeface="Calibri"/>
                <a:cs typeface="Calibri"/>
                <a:sym typeface="Calibri"/>
              </a:defRPr>
            </a:lvl8pPr>
            <a:lvl9pPr marL="0" lvl="8" indent="0" algn="r">
              <a:spcBef>
                <a:spcPts val="0"/>
              </a:spcBef>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solidFill>
                <a:prstClr val="white">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lumMod val="65000"/>
                  <a:lumOff val="35000"/>
                </a:prstClr>
              </a:solidFill>
            </a:endParaRPr>
          </a:p>
        </p:txBody>
      </p:sp>
      <p:sp>
        <p:nvSpPr>
          <p:cNvPr id="6" name="Slide Number Placeholder 5"/>
          <p:cNvSpPr>
            <a:spLocks noGrp="1"/>
          </p:cNvSpPr>
          <p:nvPr>
            <p:ph type="sldNum" sz="quarter" idx="12"/>
          </p:nvPr>
        </p:nvSpPr>
        <p:spPr/>
        <p:txBody>
          <a:bodyPr/>
          <a:lstStyle/>
          <a:p>
            <a:fld id="{58441834-D8A0-4D2B-AFD7-DFE481F12BBC}"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2742479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solidFill>
                <a:prstClr val="white">
                  <a:lumMod val="65000"/>
                  <a:lumOff val="3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lumMod val="65000"/>
                  <a:lumOff val="35000"/>
                </a:prstClr>
              </a:solidFill>
            </a:endParaRPr>
          </a:p>
        </p:txBody>
      </p:sp>
      <p:sp>
        <p:nvSpPr>
          <p:cNvPr id="7" name="Slide Number Placeholder 6"/>
          <p:cNvSpPr>
            <a:spLocks noGrp="1"/>
          </p:cNvSpPr>
          <p:nvPr>
            <p:ph type="sldNum" sz="quarter" idx="12"/>
          </p:nvPr>
        </p:nvSpPr>
        <p:spPr/>
        <p:txBody>
          <a:bodyPr/>
          <a:lstStyle/>
          <a:p>
            <a:fld id="{8D7BF420-E06F-4649-B1CD-973E12B962D9}"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1885014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5127" y="2507552"/>
            <a:ext cx="515620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7552"/>
            <a:ext cx="51816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solidFill>
                <a:prstClr val="white">
                  <a:lumMod val="65000"/>
                  <a:lumOff val="3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white">
                  <a:lumMod val="65000"/>
                  <a:lumOff val="35000"/>
                </a:prstClr>
              </a:solidFill>
            </a:endParaRPr>
          </a:p>
        </p:txBody>
      </p:sp>
      <p:sp>
        <p:nvSpPr>
          <p:cNvPr id="9" name="Slide Number Placeholder 8"/>
          <p:cNvSpPr>
            <a:spLocks noGrp="1"/>
          </p:cNvSpPr>
          <p:nvPr>
            <p:ph type="sldNum" sz="quarter" idx="12"/>
          </p:nvPr>
        </p:nvSpPr>
        <p:spPr/>
        <p:txBody>
          <a:bodyPr/>
          <a:lstStyle/>
          <a:p>
            <a:fld id="{82D9BC13-EB15-4F48-97EF-C3B3F498385F}" type="slidenum">
              <a:rPr lang="en-US" altLang="en-US" smtClean="0">
                <a:solidFill>
                  <a:prstClr val="white">
                    <a:tint val="75000"/>
                  </a:prstClr>
                </a:solidFill>
              </a:rPr>
              <a:pPr/>
              <a:t>‹#›</a:t>
            </a:fld>
            <a:endParaRPr lang="en-US" altLang="en-US" dirty="0">
              <a:solidFill>
                <a:prstClr val="white">
                  <a:tint val="75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46683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solidFill>
                <a:prstClr val="white">
                  <a:lumMod val="65000"/>
                  <a:lumOff val="3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white">
                  <a:lumMod val="65000"/>
                  <a:lumOff val="35000"/>
                </a:prstClr>
              </a:solidFill>
            </a:endParaRPr>
          </a:p>
        </p:txBody>
      </p:sp>
      <p:sp>
        <p:nvSpPr>
          <p:cNvPr id="5" name="Slide Number Placeholder 4"/>
          <p:cNvSpPr>
            <a:spLocks noGrp="1"/>
          </p:cNvSpPr>
          <p:nvPr>
            <p:ph type="sldNum" sz="quarter" idx="12"/>
          </p:nvPr>
        </p:nvSpPr>
        <p:spPr/>
        <p:txBody>
          <a:bodyPr/>
          <a:lstStyle/>
          <a:p>
            <a:fld id="{4598CE4B-8289-47A2-8DA9-02721601E3F2}" type="slidenum">
              <a:rPr lang="en-US" altLang="en-US" smtClean="0">
                <a:solidFill>
                  <a:prstClr val="white">
                    <a:tint val="75000"/>
                  </a:prstClr>
                </a:solidFill>
              </a:rPr>
              <a:pPr/>
              <a:t>‹#›</a:t>
            </a:fld>
            <a:endParaRPr lang="en-US" altLang="en-US" dirty="0">
              <a:solidFill>
                <a:prstClr val="white">
                  <a:tint val="75000"/>
                </a:prstClr>
              </a:solidFill>
            </a:endParaRP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8405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prstClr val="white">
                  <a:lumMod val="65000"/>
                  <a:lumOff val="3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white">
                  <a:lumMod val="65000"/>
                  <a:lumOff val="35000"/>
                </a:prstClr>
              </a:solidFill>
            </a:endParaRPr>
          </a:p>
        </p:txBody>
      </p:sp>
      <p:sp>
        <p:nvSpPr>
          <p:cNvPr id="4" name="Slide Number Placeholder 3"/>
          <p:cNvSpPr>
            <a:spLocks noGrp="1"/>
          </p:cNvSpPr>
          <p:nvPr>
            <p:ph type="sldNum" sz="quarter" idx="12"/>
          </p:nvPr>
        </p:nvSpPr>
        <p:spPr/>
        <p:txBody>
          <a:bodyPr/>
          <a:lstStyle/>
          <a:p>
            <a:fld id="{2C1FB82F-6402-435A-BFD7-49821AB98580}"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1269234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prstClr val="white">
                  <a:lumMod val="65000"/>
                  <a:lumOff val="3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lumMod val="65000"/>
                  <a:lumOff val="35000"/>
                </a:prstClr>
              </a:solidFill>
            </a:endParaRPr>
          </a:p>
        </p:txBody>
      </p:sp>
      <p:sp>
        <p:nvSpPr>
          <p:cNvPr id="7" name="Slide Number Placeholder 6"/>
          <p:cNvSpPr>
            <a:spLocks noGrp="1"/>
          </p:cNvSpPr>
          <p:nvPr>
            <p:ph type="sldNum" sz="quarter" idx="12"/>
          </p:nvPr>
        </p:nvSpPr>
        <p:spPr/>
        <p:txBody>
          <a:bodyPr/>
          <a:lstStyle/>
          <a:p>
            <a:fld id="{43BCC61F-7FE3-4975-B97A-726E769E0F57}"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2967440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prstClr val="white">
                  <a:lumMod val="65000"/>
                  <a:lumOff val="3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lumMod val="65000"/>
                  <a:lumOff val="35000"/>
                </a:prstClr>
              </a:solidFill>
            </a:endParaRPr>
          </a:p>
        </p:txBody>
      </p:sp>
      <p:sp>
        <p:nvSpPr>
          <p:cNvPr id="7" name="Slide Number Placeholder 6"/>
          <p:cNvSpPr>
            <a:spLocks noGrp="1"/>
          </p:cNvSpPr>
          <p:nvPr>
            <p:ph type="sldNum" sz="quarter" idx="12"/>
          </p:nvPr>
        </p:nvSpPr>
        <p:spPr/>
        <p:txBody>
          <a:bodyPr/>
          <a:lstStyle/>
          <a:p>
            <a:fld id="{1E7CC9A9-4571-4467-BC20-16A9036C514D}"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3576504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solidFill>
                <a:prstClr val="white">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lumMod val="65000"/>
                  <a:lumOff val="35000"/>
                </a:prstClr>
              </a:solidFill>
            </a:endParaRPr>
          </a:p>
        </p:txBody>
      </p:sp>
      <p:sp>
        <p:nvSpPr>
          <p:cNvPr id="6" name="Slide Number Placeholder 5"/>
          <p:cNvSpPr>
            <a:spLocks noGrp="1"/>
          </p:cNvSpPr>
          <p:nvPr>
            <p:ph type="sldNum" sz="quarter" idx="12"/>
          </p:nvPr>
        </p:nvSpPr>
        <p:spPr/>
        <p:txBody>
          <a:bodyPr/>
          <a:lstStyle/>
          <a:p>
            <a:fld id="{40EF22C8-4788-48D3-AB99-E04B73B7EDCE}"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1216538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prstClr val="white">
                  <a:lumMod val="65000"/>
                  <a:lumOff val="3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lumMod val="65000"/>
                  <a:lumOff val="35000"/>
                </a:prstClr>
              </a:solidFill>
            </a:endParaRPr>
          </a:p>
        </p:txBody>
      </p:sp>
      <p:sp>
        <p:nvSpPr>
          <p:cNvPr id="6" name="Slide Number Placeholder 5"/>
          <p:cNvSpPr>
            <a:spLocks noGrp="1"/>
          </p:cNvSpPr>
          <p:nvPr>
            <p:ph type="sldNum" sz="quarter" idx="12"/>
          </p:nvPr>
        </p:nvSpPr>
        <p:spPr/>
        <p:txBody>
          <a:bodyPr/>
          <a:lstStyle/>
          <a:p>
            <a:fld id="{27EEFFF7-659A-4558-959F-061E8F6C923E}"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722486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7500"/>
            </a:lvl1pPr>
          </a:lstStyle>
          <a:p>
            <a:r>
              <a:rPr lang="en-US" dirty="0"/>
              <a:t>Click to edit Master title style</a:t>
            </a:r>
          </a:p>
        </p:txBody>
      </p:sp>
      <p:sp>
        <p:nvSpPr>
          <p:cNvPr id="3" name="Date Placeholder 2"/>
          <p:cNvSpPr>
            <a:spLocks noGrp="1"/>
          </p:cNvSpPr>
          <p:nvPr>
            <p:ph type="dt" sz="half" idx="10"/>
          </p:nvPr>
        </p:nvSpPr>
        <p:spPr/>
        <p:txBody>
          <a:bodyPr/>
          <a:lstStyle/>
          <a:p>
            <a:fld id="{41A56B89-00A3-4FFC-9419-873FA26B1A65}" type="datetimeFigureOut">
              <a:rPr lang="en-US" smtClean="0">
                <a:solidFill>
                  <a:prstClr val="white">
                    <a:tint val="75000"/>
                    <a:alpha val="60000"/>
                  </a:prstClr>
                </a:solidFill>
              </a:rPr>
              <a:pPr/>
              <a:t>1/2/2025</a:t>
            </a:fld>
            <a:endParaRPr lang="en-US" dirty="0">
              <a:solidFill>
                <a:prstClr val="white">
                  <a:tint val="75000"/>
                  <a:alpha val="60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alpha val="60000"/>
                </a:prstClr>
              </a:solidFill>
            </a:endParaRPr>
          </a:p>
        </p:txBody>
      </p:sp>
      <p:sp>
        <p:nvSpPr>
          <p:cNvPr id="5" name="Slide Number Placeholder 4"/>
          <p:cNvSpPr>
            <a:spLocks noGrp="1"/>
          </p:cNvSpPr>
          <p:nvPr>
            <p:ph type="sldNum" sz="quarter" idx="12"/>
          </p:nvPr>
        </p:nvSpPr>
        <p:spPr/>
        <p:txBody>
          <a:bodyPr/>
          <a:lstStyle/>
          <a:p>
            <a:fld id="{D9AFDE42-A180-4B74-843D-87EEB612619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2232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3"/>
        <p:cNvGrpSpPr/>
        <p:nvPr/>
      </p:nvGrpSpPr>
      <p:grpSpPr>
        <a:xfrm>
          <a:off x="0" y="0"/>
          <a:ext cx="0" cy="0"/>
          <a:chOff x="0" y="0"/>
          <a:chExt cx="0" cy="0"/>
        </a:xfrm>
      </p:grpSpPr>
      <p:sp>
        <p:nvSpPr>
          <p:cNvPr id="214" name="Google Shape;214;p1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5" name="Google Shape;215;p120"/>
          <p:cNvSpPr txBox="1">
            <a:spLocks noGrp="1"/>
          </p:cNvSpPr>
          <p:nvPr>
            <p:ph type="body" idx="1"/>
          </p:nvPr>
        </p:nvSpPr>
        <p:spPr>
          <a:xfrm>
            <a:off x="5183188" y="987433"/>
            <a:ext cx="617220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lt1"/>
              </a:buClr>
              <a:buSzPts val="2400"/>
              <a:buChar char="•"/>
              <a:defRPr sz="2400"/>
            </a:lvl1pPr>
            <a:lvl2pPr marL="914400" lvl="1" indent="-361950" algn="l">
              <a:lnSpc>
                <a:spcPct val="90000"/>
              </a:lnSpc>
              <a:spcBef>
                <a:spcPts val="375"/>
              </a:spcBef>
              <a:spcAft>
                <a:spcPts val="0"/>
              </a:spcAft>
              <a:buClr>
                <a:schemeClr val="lt1"/>
              </a:buClr>
              <a:buSzPts val="2100"/>
              <a:buChar char="•"/>
              <a:defRPr sz="2100"/>
            </a:lvl2pPr>
            <a:lvl3pPr marL="1371600" lvl="2" indent="-342900" algn="l">
              <a:lnSpc>
                <a:spcPct val="90000"/>
              </a:lnSpc>
              <a:spcBef>
                <a:spcPts val="375"/>
              </a:spcBef>
              <a:spcAft>
                <a:spcPts val="0"/>
              </a:spcAft>
              <a:buClr>
                <a:schemeClr val="lt1"/>
              </a:buClr>
              <a:buSzPts val="1800"/>
              <a:buChar char="•"/>
              <a:defRPr sz="1800"/>
            </a:lvl3pPr>
            <a:lvl4pPr marL="1828800" lvl="3" indent="-323850" algn="l">
              <a:lnSpc>
                <a:spcPct val="90000"/>
              </a:lnSpc>
              <a:spcBef>
                <a:spcPts val="375"/>
              </a:spcBef>
              <a:spcAft>
                <a:spcPts val="0"/>
              </a:spcAft>
              <a:buClr>
                <a:schemeClr val="lt1"/>
              </a:buClr>
              <a:buSzPts val="1500"/>
              <a:buChar char="•"/>
              <a:defRPr sz="1500"/>
            </a:lvl4pPr>
            <a:lvl5pPr marL="2286000" lvl="4" indent="-323850" algn="l">
              <a:lnSpc>
                <a:spcPct val="90000"/>
              </a:lnSpc>
              <a:spcBef>
                <a:spcPts val="375"/>
              </a:spcBef>
              <a:spcAft>
                <a:spcPts val="0"/>
              </a:spcAft>
              <a:buClr>
                <a:schemeClr val="lt1"/>
              </a:buClr>
              <a:buSzPts val="1500"/>
              <a:buChar char="•"/>
              <a:defRPr sz="1500"/>
            </a:lvl5pPr>
            <a:lvl6pPr marL="2743200" lvl="5" indent="-323850" algn="l">
              <a:lnSpc>
                <a:spcPct val="90000"/>
              </a:lnSpc>
              <a:spcBef>
                <a:spcPts val="375"/>
              </a:spcBef>
              <a:spcAft>
                <a:spcPts val="0"/>
              </a:spcAft>
              <a:buClr>
                <a:schemeClr val="lt1"/>
              </a:buClr>
              <a:buSzPts val="1500"/>
              <a:buChar char="•"/>
              <a:defRPr sz="1500"/>
            </a:lvl6pPr>
            <a:lvl7pPr marL="3200400" lvl="6" indent="-323850" algn="l">
              <a:lnSpc>
                <a:spcPct val="90000"/>
              </a:lnSpc>
              <a:spcBef>
                <a:spcPts val="375"/>
              </a:spcBef>
              <a:spcAft>
                <a:spcPts val="0"/>
              </a:spcAft>
              <a:buClr>
                <a:schemeClr val="lt1"/>
              </a:buClr>
              <a:buSzPts val="1500"/>
              <a:buChar char="•"/>
              <a:defRPr sz="1500"/>
            </a:lvl7pPr>
            <a:lvl8pPr marL="3657600" lvl="7" indent="-323850" algn="l">
              <a:lnSpc>
                <a:spcPct val="90000"/>
              </a:lnSpc>
              <a:spcBef>
                <a:spcPts val="375"/>
              </a:spcBef>
              <a:spcAft>
                <a:spcPts val="0"/>
              </a:spcAft>
              <a:buClr>
                <a:schemeClr val="lt1"/>
              </a:buClr>
              <a:buSzPts val="1500"/>
              <a:buChar char="•"/>
              <a:defRPr sz="1500"/>
            </a:lvl8pPr>
            <a:lvl9pPr marL="4114800" lvl="8" indent="-323850" algn="l">
              <a:lnSpc>
                <a:spcPct val="90000"/>
              </a:lnSpc>
              <a:spcBef>
                <a:spcPts val="375"/>
              </a:spcBef>
              <a:spcAft>
                <a:spcPts val="0"/>
              </a:spcAft>
              <a:buClr>
                <a:schemeClr val="lt1"/>
              </a:buClr>
              <a:buSzPts val="1500"/>
              <a:buChar char="•"/>
              <a:defRPr sz="1500"/>
            </a:lvl9pPr>
          </a:lstStyle>
          <a:p>
            <a:endParaRPr/>
          </a:p>
        </p:txBody>
      </p:sp>
      <p:sp>
        <p:nvSpPr>
          <p:cNvPr id="216" name="Google Shape;216;p1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1200"/>
              <a:buNone/>
              <a:defRPr sz="1200"/>
            </a:lvl1pPr>
            <a:lvl2pPr marL="914400" lvl="1" indent="-228600" algn="l">
              <a:lnSpc>
                <a:spcPct val="90000"/>
              </a:lnSpc>
              <a:spcBef>
                <a:spcPts val="375"/>
              </a:spcBef>
              <a:spcAft>
                <a:spcPts val="0"/>
              </a:spcAft>
              <a:buClr>
                <a:schemeClr val="lt1"/>
              </a:buClr>
              <a:buSzPts val="1050"/>
              <a:buNone/>
              <a:defRPr sz="1050"/>
            </a:lvl2pPr>
            <a:lvl3pPr marL="1371600" lvl="2" indent="-228600" algn="l">
              <a:lnSpc>
                <a:spcPct val="90000"/>
              </a:lnSpc>
              <a:spcBef>
                <a:spcPts val="375"/>
              </a:spcBef>
              <a:spcAft>
                <a:spcPts val="0"/>
              </a:spcAft>
              <a:buClr>
                <a:schemeClr val="lt1"/>
              </a:buClr>
              <a:buSzPts val="900"/>
              <a:buNone/>
              <a:defRPr sz="900"/>
            </a:lvl3pPr>
            <a:lvl4pPr marL="1828800" lvl="3" indent="-228600" algn="l">
              <a:lnSpc>
                <a:spcPct val="90000"/>
              </a:lnSpc>
              <a:spcBef>
                <a:spcPts val="375"/>
              </a:spcBef>
              <a:spcAft>
                <a:spcPts val="0"/>
              </a:spcAft>
              <a:buClr>
                <a:schemeClr val="lt1"/>
              </a:buClr>
              <a:buSzPts val="750"/>
              <a:buNone/>
              <a:defRPr sz="750"/>
            </a:lvl4pPr>
            <a:lvl5pPr marL="2286000" lvl="4" indent="-228600" algn="l">
              <a:lnSpc>
                <a:spcPct val="90000"/>
              </a:lnSpc>
              <a:spcBef>
                <a:spcPts val="375"/>
              </a:spcBef>
              <a:spcAft>
                <a:spcPts val="0"/>
              </a:spcAft>
              <a:buClr>
                <a:schemeClr val="lt1"/>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217" name="Google Shape;217;p120"/>
          <p:cNvSpPr txBox="1">
            <a:spLocks noGrp="1"/>
          </p:cNvSpPr>
          <p:nvPr>
            <p:ph type="dt" idx="10"/>
          </p:nvPr>
        </p:nvSpPr>
        <p:spPr>
          <a:xfrm>
            <a:off x="838200" y="635635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120"/>
          <p:cNvSpPr txBox="1">
            <a:spLocks noGrp="1"/>
          </p:cNvSpPr>
          <p:nvPr>
            <p:ph type="ftr" idx="11"/>
          </p:nvPr>
        </p:nvSpPr>
        <p:spPr>
          <a:xfrm>
            <a:off x="4038600" y="635635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120"/>
          <p:cNvSpPr txBox="1">
            <a:spLocks noGrp="1"/>
          </p:cNvSpPr>
          <p:nvPr>
            <p:ph type="sldNum" idx="12"/>
          </p:nvPr>
        </p:nvSpPr>
        <p:spPr>
          <a:xfrm>
            <a:off x="8610600" y="635635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FFFFFF"/>
                </a:solidFill>
                <a:latin typeface="Calibri"/>
                <a:ea typeface="Calibri"/>
                <a:cs typeface="Calibri"/>
                <a:sym typeface="Calibri"/>
              </a:defRPr>
            </a:lvl1pPr>
            <a:lvl2pPr marL="0" lvl="1" indent="0" algn="r">
              <a:spcBef>
                <a:spcPts val="0"/>
              </a:spcBef>
              <a:buNone/>
              <a:defRPr sz="900" b="0" i="0" u="none" strike="noStrike" cap="none">
                <a:solidFill>
                  <a:srgbClr val="FFFFFF"/>
                </a:solidFill>
                <a:latin typeface="Calibri"/>
                <a:ea typeface="Calibri"/>
                <a:cs typeface="Calibri"/>
                <a:sym typeface="Calibri"/>
              </a:defRPr>
            </a:lvl2pPr>
            <a:lvl3pPr marL="0" lvl="2" indent="0" algn="r">
              <a:spcBef>
                <a:spcPts val="0"/>
              </a:spcBef>
              <a:buNone/>
              <a:defRPr sz="900" b="0" i="0" u="none" strike="noStrike" cap="none">
                <a:solidFill>
                  <a:srgbClr val="FFFFFF"/>
                </a:solidFill>
                <a:latin typeface="Calibri"/>
                <a:ea typeface="Calibri"/>
                <a:cs typeface="Calibri"/>
                <a:sym typeface="Calibri"/>
              </a:defRPr>
            </a:lvl3pPr>
            <a:lvl4pPr marL="0" lvl="3" indent="0" algn="r">
              <a:spcBef>
                <a:spcPts val="0"/>
              </a:spcBef>
              <a:buNone/>
              <a:defRPr sz="900" b="0" i="0" u="none" strike="noStrike" cap="none">
                <a:solidFill>
                  <a:srgbClr val="FFFFFF"/>
                </a:solidFill>
                <a:latin typeface="Calibri"/>
                <a:ea typeface="Calibri"/>
                <a:cs typeface="Calibri"/>
                <a:sym typeface="Calibri"/>
              </a:defRPr>
            </a:lvl4pPr>
            <a:lvl5pPr marL="0" lvl="4" indent="0" algn="r">
              <a:spcBef>
                <a:spcPts val="0"/>
              </a:spcBef>
              <a:buNone/>
              <a:defRPr sz="900" b="0" i="0" u="none" strike="noStrike" cap="none">
                <a:solidFill>
                  <a:srgbClr val="FFFFFF"/>
                </a:solidFill>
                <a:latin typeface="Calibri"/>
                <a:ea typeface="Calibri"/>
                <a:cs typeface="Calibri"/>
                <a:sym typeface="Calibri"/>
              </a:defRPr>
            </a:lvl5pPr>
            <a:lvl6pPr marL="0" lvl="5" indent="0" algn="r">
              <a:spcBef>
                <a:spcPts val="0"/>
              </a:spcBef>
              <a:buNone/>
              <a:defRPr sz="900" b="0" i="0" u="none" strike="noStrike" cap="none">
                <a:solidFill>
                  <a:srgbClr val="FFFFFF"/>
                </a:solidFill>
                <a:latin typeface="Calibri"/>
                <a:ea typeface="Calibri"/>
                <a:cs typeface="Calibri"/>
                <a:sym typeface="Calibri"/>
              </a:defRPr>
            </a:lvl6pPr>
            <a:lvl7pPr marL="0" lvl="6" indent="0" algn="r">
              <a:spcBef>
                <a:spcPts val="0"/>
              </a:spcBef>
              <a:buNone/>
              <a:defRPr sz="900" b="0" i="0" u="none" strike="noStrike" cap="none">
                <a:solidFill>
                  <a:srgbClr val="FFFFFF"/>
                </a:solidFill>
                <a:latin typeface="Calibri"/>
                <a:ea typeface="Calibri"/>
                <a:cs typeface="Calibri"/>
                <a:sym typeface="Calibri"/>
              </a:defRPr>
            </a:lvl7pPr>
            <a:lvl8pPr marL="0" lvl="7" indent="0" algn="r">
              <a:spcBef>
                <a:spcPts val="0"/>
              </a:spcBef>
              <a:buNone/>
              <a:defRPr sz="900" b="0" i="0" u="none" strike="noStrike" cap="none">
                <a:solidFill>
                  <a:srgbClr val="FFFFFF"/>
                </a:solidFill>
                <a:latin typeface="Calibri"/>
                <a:ea typeface="Calibri"/>
                <a:cs typeface="Calibri"/>
                <a:sym typeface="Calibri"/>
              </a:defRPr>
            </a:lvl8pPr>
            <a:lvl9pPr marL="0" lvl="8" indent="0" algn="r">
              <a:spcBef>
                <a:spcPts val="0"/>
              </a:spcBef>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endParaRPr lang="en-US" alt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6B0CE85-28FC-4367-8D9F-8D4F37FEB2D1}"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2490224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lt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92F87DF-B0E2-4AFA-A177-5A281FC2D842}"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366132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71"/>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F2AA6E-8E15-4845-AAE3-5D90CF432459}"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447739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endParaRPr lang="en-US" alt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lt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448B823-3D72-4045-8E93-17614A0DCE56}"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244089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endParaRPr lang="en-US" altLang="en-US" dirty="0">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US" altLang="en-US" dirty="0">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EEBE36C-73CC-4E6C-9EB9-E077C786E129}"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3841219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endParaRPr lang="en-US" altLang="en-US" dirty="0">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US" altLang="en-US" dirty="0">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A2F3E88-FE49-4836-AF24-F69BFA1C6135}"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2599832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ltLang="en-US" dirty="0">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altLang="en-US" dirty="0">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539237C-AE21-4BE3-BC7F-7F98679ED07D}"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3067945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lt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FEB58C1-BC93-4DC6-90DC-AC0068A29E27}"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2569445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3"/>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lt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AB01D80-3A23-4390-8322-56E5610CECD0}"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7833937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lt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21E7CD0-740E-4D6E-B122-EB0054F90BDC}"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1602359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0"/>
        <p:cNvGrpSpPr/>
        <p:nvPr/>
      </p:nvGrpSpPr>
      <p:grpSpPr>
        <a:xfrm>
          <a:off x="0" y="0"/>
          <a:ext cx="0" cy="0"/>
          <a:chOff x="0" y="0"/>
          <a:chExt cx="0" cy="0"/>
        </a:xfrm>
      </p:grpSpPr>
      <p:sp>
        <p:nvSpPr>
          <p:cNvPr id="221" name="Google Shape;221;p1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2" name="Google Shape;222;p121"/>
          <p:cNvSpPr>
            <a:spLocks noGrp="1"/>
          </p:cNvSpPr>
          <p:nvPr>
            <p:ph type="pic" idx="2"/>
          </p:nvPr>
        </p:nvSpPr>
        <p:spPr>
          <a:xfrm>
            <a:off x="5183188" y="987433"/>
            <a:ext cx="6172200" cy="4873625"/>
          </a:xfrm>
          <a:prstGeom prst="rect">
            <a:avLst/>
          </a:prstGeom>
          <a:noFill/>
          <a:ln>
            <a:noFill/>
          </a:ln>
        </p:spPr>
      </p:sp>
      <p:sp>
        <p:nvSpPr>
          <p:cNvPr id="223" name="Google Shape;223;p1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lt1"/>
              </a:buClr>
              <a:buSzPts val="1200"/>
              <a:buNone/>
              <a:defRPr sz="1200"/>
            </a:lvl1pPr>
            <a:lvl2pPr marL="914400" lvl="1" indent="-228600" algn="l">
              <a:lnSpc>
                <a:spcPct val="90000"/>
              </a:lnSpc>
              <a:spcBef>
                <a:spcPts val="375"/>
              </a:spcBef>
              <a:spcAft>
                <a:spcPts val="0"/>
              </a:spcAft>
              <a:buClr>
                <a:schemeClr val="lt1"/>
              </a:buClr>
              <a:buSzPts val="1050"/>
              <a:buNone/>
              <a:defRPr sz="1050"/>
            </a:lvl2pPr>
            <a:lvl3pPr marL="1371600" lvl="2" indent="-228600" algn="l">
              <a:lnSpc>
                <a:spcPct val="90000"/>
              </a:lnSpc>
              <a:spcBef>
                <a:spcPts val="375"/>
              </a:spcBef>
              <a:spcAft>
                <a:spcPts val="0"/>
              </a:spcAft>
              <a:buClr>
                <a:schemeClr val="lt1"/>
              </a:buClr>
              <a:buSzPts val="900"/>
              <a:buNone/>
              <a:defRPr sz="900"/>
            </a:lvl3pPr>
            <a:lvl4pPr marL="1828800" lvl="3" indent="-228600" algn="l">
              <a:lnSpc>
                <a:spcPct val="90000"/>
              </a:lnSpc>
              <a:spcBef>
                <a:spcPts val="375"/>
              </a:spcBef>
              <a:spcAft>
                <a:spcPts val="0"/>
              </a:spcAft>
              <a:buClr>
                <a:schemeClr val="lt1"/>
              </a:buClr>
              <a:buSzPts val="750"/>
              <a:buNone/>
              <a:defRPr sz="750"/>
            </a:lvl4pPr>
            <a:lvl5pPr marL="2286000" lvl="4" indent="-228600" algn="l">
              <a:lnSpc>
                <a:spcPct val="90000"/>
              </a:lnSpc>
              <a:spcBef>
                <a:spcPts val="375"/>
              </a:spcBef>
              <a:spcAft>
                <a:spcPts val="0"/>
              </a:spcAft>
              <a:buClr>
                <a:schemeClr val="lt1"/>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224" name="Google Shape;224;p121"/>
          <p:cNvSpPr txBox="1">
            <a:spLocks noGrp="1"/>
          </p:cNvSpPr>
          <p:nvPr>
            <p:ph type="dt" idx="10"/>
          </p:nvPr>
        </p:nvSpPr>
        <p:spPr>
          <a:xfrm>
            <a:off x="838200" y="635635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121"/>
          <p:cNvSpPr txBox="1">
            <a:spLocks noGrp="1"/>
          </p:cNvSpPr>
          <p:nvPr>
            <p:ph type="ftr" idx="11"/>
          </p:nvPr>
        </p:nvSpPr>
        <p:spPr>
          <a:xfrm>
            <a:off x="4038600" y="635635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21"/>
          <p:cNvSpPr txBox="1">
            <a:spLocks noGrp="1"/>
          </p:cNvSpPr>
          <p:nvPr>
            <p:ph type="sldNum" idx="12"/>
          </p:nvPr>
        </p:nvSpPr>
        <p:spPr>
          <a:xfrm>
            <a:off x="8610600" y="635635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FFFFFF"/>
                </a:solidFill>
                <a:latin typeface="Calibri"/>
                <a:ea typeface="Calibri"/>
                <a:cs typeface="Calibri"/>
                <a:sym typeface="Calibri"/>
              </a:defRPr>
            </a:lvl1pPr>
            <a:lvl2pPr marL="0" lvl="1" indent="0" algn="r">
              <a:spcBef>
                <a:spcPts val="0"/>
              </a:spcBef>
              <a:buNone/>
              <a:defRPr sz="900" b="0" i="0" u="none" strike="noStrike" cap="none">
                <a:solidFill>
                  <a:srgbClr val="FFFFFF"/>
                </a:solidFill>
                <a:latin typeface="Calibri"/>
                <a:ea typeface="Calibri"/>
                <a:cs typeface="Calibri"/>
                <a:sym typeface="Calibri"/>
              </a:defRPr>
            </a:lvl2pPr>
            <a:lvl3pPr marL="0" lvl="2" indent="0" algn="r">
              <a:spcBef>
                <a:spcPts val="0"/>
              </a:spcBef>
              <a:buNone/>
              <a:defRPr sz="900" b="0" i="0" u="none" strike="noStrike" cap="none">
                <a:solidFill>
                  <a:srgbClr val="FFFFFF"/>
                </a:solidFill>
                <a:latin typeface="Calibri"/>
                <a:ea typeface="Calibri"/>
                <a:cs typeface="Calibri"/>
                <a:sym typeface="Calibri"/>
              </a:defRPr>
            </a:lvl3pPr>
            <a:lvl4pPr marL="0" lvl="3" indent="0" algn="r">
              <a:spcBef>
                <a:spcPts val="0"/>
              </a:spcBef>
              <a:buNone/>
              <a:defRPr sz="900" b="0" i="0" u="none" strike="noStrike" cap="none">
                <a:solidFill>
                  <a:srgbClr val="FFFFFF"/>
                </a:solidFill>
                <a:latin typeface="Calibri"/>
                <a:ea typeface="Calibri"/>
                <a:cs typeface="Calibri"/>
                <a:sym typeface="Calibri"/>
              </a:defRPr>
            </a:lvl4pPr>
            <a:lvl5pPr marL="0" lvl="4" indent="0" algn="r">
              <a:spcBef>
                <a:spcPts val="0"/>
              </a:spcBef>
              <a:buNone/>
              <a:defRPr sz="900" b="0" i="0" u="none" strike="noStrike" cap="none">
                <a:solidFill>
                  <a:srgbClr val="FFFFFF"/>
                </a:solidFill>
                <a:latin typeface="Calibri"/>
                <a:ea typeface="Calibri"/>
                <a:cs typeface="Calibri"/>
                <a:sym typeface="Calibri"/>
              </a:defRPr>
            </a:lvl5pPr>
            <a:lvl6pPr marL="0" lvl="5" indent="0" algn="r">
              <a:spcBef>
                <a:spcPts val="0"/>
              </a:spcBef>
              <a:buNone/>
              <a:defRPr sz="900" b="0" i="0" u="none" strike="noStrike" cap="none">
                <a:solidFill>
                  <a:srgbClr val="FFFFFF"/>
                </a:solidFill>
                <a:latin typeface="Calibri"/>
                <a:ea typeface="Calibri"/>
                <a:cs typeface="Calibri"/>
                <a:sym typeface="Calibri"/>
              </a:defRPr>
            </a:lvl6pPr>
            <a:lvl7pPr marL="0" lvl="6" indent="0" algn="r">
              <a:spcBef>
                <a:spcPts val="0"/>
              </a:spcBef>
              <a:buNone/>
              <a:defRPr sz="900" b="0" i="0" u="none" strike="noStrike" cap="none">
                <a:solidFill>
                  <a:srgbClr val="FFFFFF"/>
                </a:solidFill>
                <a:latin typeface="Calibri"/>
                <a:ea typeface="Calibri"/>
                <a:cs typeface="Calibri"/>
                <a:sym typeface="Calibri"/>
              </a:defRPr>
            </a:lvl7pPr>
            <a:lvl8pPr marL="0" lvl="7" indent="0" algn="r">
              <a:spcBef>
                <a:spcPts val="0"/>
              </a:spcBef>
              <a:buNone/>
              <a:defRPr sz="900" b="0" i="0" u="none" strike="noStrike" cap="none">
                <a:solidFill>
                  <a:srgbClr val="FFFFFF"/>
                </a:solidFill>
                <a:latin typeface="Calibri"/>
                <a:ea typeface="Calibri"/>
                <a:cs typeface="Calibri"/>
                <a:sym typeface="Calibri"/>
              </a:defRPr>
            </a:lvl8pPr>
            <a:lvl9pPr marL="0" lvl="8" indent="0" algn="r">
              <a:spcBef>
                <a:spcPts val="0"/>
              </a:spcBef>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lt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324BAD0-7D92-4196-9537-2873ECC85916}" type="slidenum">
              <a:rPr lang="en-US" altLang="en-US" smtClean="0">
                <a:solidFill>
                  <a:prstClr val="white">
                    <a:tint val="75000"/>
                  </a:prstClr>
                </a:solidFill>
              </a: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1793452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7500"/>
            </a:lvl1pPr>
          </a:lstStyle>
          <a:p>
            <a:r>
              <a:rPr lang="en-US" dirty="0"/>
              <a:t>Click to edit Master title style</a:t>
            </a:r>
          </a:p>
        </p:txBody>
      </p:sp>
      <p:sp>
        <p:nvSpPr>
          <p:cNvPr id="3" name="Date Placeholder 2"/>
          <p:cNvSpPr>
            <a:spLocks noGrp="1"/>
          </p:cNvSpPr>
          <p:nvPr>
            <p:ph type="dt" sz="half" idx="10"/>
          </p:nvPr>
        </p:nvSpPr>
        <p:spPr/>
        <p:txBody>
          <a:bodyPr/>
          <a:lstStyle/>
          <a:p>
            <a:fld id="{41A56B89-00A3-4FFC-9419-873FA26B1A65}" type="datetimeFigureOut">
              <a:rPr lang="en-US" smtClean="0">
                <a:solidFill>
                  <a:prstClr val="white">
                    <a:tint val="75000"/>
                    <a:alpha val="60000"/>
                  </a:prstClr>
                </a:solidFill>
              </a:rPr>
              <a:pPr/>
              <a:t>1/2/2025</a:t>
            </a:fld>
            <a:endParaRPr lang="en-US" dirty="0">
              <a:solidFill>
                <a:prstClr val="white">
                  <a:tint val="75000"/>
                  <a:alpha val="60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alpha val="60000"/>
                </a:prstClr>
              </a:solidFill>
            </a:endParaRPr>
          </a:p>
        </p:txBody>
      </p:sp>
      <p:sp>
        <p:nvSpPr>
          <p:cNvPr id="5" name="Slide Number Placeholder 4"/>
          <p:cNvSpPr>
            <a:spLocks noGrp="1"/>
          </p:cNvSpPr>
          <p:nvPr>
            <p:ph type="sldNum" sz="quarter" idx="12"/>
          </p:nvPr>
        </p:nvSpPr>
        <p:spPr/>
        <p:txBody>
          <a:bodyPr/>
          <a:lstStyle/>
          <a:p>
            <a:fld id="{D9AFDE42-A180-4B74-843D-87EEB6126194}"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06471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5F51159-C5C3-4801-B06D-9452B8DB740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903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FCC74FA0-9269-46A8-9B2A-02B6B6C356C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0320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39E18734-827F-4C81-B42C-B2EB6088E86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04268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5DB6E5A4-BE0C-4FAA-B9D8-8E1485836EB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5115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1C424F88-751B-4D39-8A82-43D5E4B5E11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9672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3E95F7DA-27E9-4316-B903-260C731D488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33348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EAC55693-69CA-4CB6-94A9-F25EFC005B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1319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E1B2E91-F7E0-49CF-A7CF-57F14E820C0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6869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7"/>
        <p:cNvGrpSpPr/>
        <p:nvPr/>
      </p:nvGrpSpPr>
      <p:grpSpPr>
        <a:xfrm>
          <a:off x="0" y="0"/>
          <a:ext cx="0" cy="0"/>
          <a:chOff x="0" y="0"/>
          <a:chExt cx="0" cy="0"/>
        </a:xfrm>
      </p:grpSpPr>
      <p:sp>
        <p:nvSpPr>
          <p:cNvPr id="228" name="Google Shape;228;p12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9" name="Google Shape;229;p1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230" name="Google Shape;230;p122"/>
          <p:cNvSpPr txBox="1">
            <a:spLocks noGrp="1"/>
          </p:cNvSpPr>
          <p:nvPr>
            <p:ph type="dt" idx="10"/>
          </p:nvPr>
        </p:nvSpPr>
        <p:spPr>
          <a:xfrm>
            <a:off x="838200" y="635635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122"/>
          <p:cNvSpPr txBox="1">
            <a:spLocks noGrp="1"/>
          </p:cNvSpPr>
          <p:nvPr>
            <p:ph type="ftr" idx="11"/>
          </p:nvPr>
        </p:nvSpPr>
        <p:spPr>
          <a:xfrm>
            <a:off x="4038600" y="635635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122"/>
          <p:cNvSpPr txBox="1">
            <a:spLocks noGrp="1"/>
          </p:cNvSpPr>
          <p:nvPr>
            <p:ph type="sldNum" idx="12"/>
          </p:nvPr>
        </p:nvSpPr>
        <p:spPr>
          <a:xfrm>
            <a:off x="8610600" y="635635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FFFFFF"/>
                </a:solidFill>
                <a:latin typeface="Calibri"/>
                <a:ea typeface="Calibri"/>
                <a:cs typeface="Calibri"/>
                <a:sym typeface="Calibri"/>
              </a:defRPr>
            </a:lvl1pPr>
            <a:lvl2pPr marL="0" lvl="1" indent="0" algn="r">
              <a:spcBef>
                <a:spcPts val="0"/>
              </a:spcBef>
              <a:buNone/>
              <a:defRPr sz="900" b="0" i="0" u="none" strike="noStrike" cap="none">
                <a:solidFill>
                  <a:srgbClr val="FFFFFF"/>
                </a:solidFill>
                <a:latin typeface="Calibri"/>
                <a:ea typeface="Calibri"/>
                <a:cs typeface="Calibri"/>
                <a:sym typeface="Calibri"/>
              </a:defRPr>
            </a:lvl2pPr>
            <a:lvl3pPr marL="0" lvl="2" indent="0" algn="r">
              <a:spcBef>
                <a:spcPts val="0"/>
              </a:spcBef>
              <a:buNone/>
              <a:defRPr sz="900" b="0" i="0" u="none" strike="noStrike" cap="none">
                <a:solidFill>
                  <a:srgbClr val="FFFFFF"/>
                </a:solidFill>
                <a:latin typeface="Calibri"/>
                <a:ea typeface="Calibri"/>
                <a:cs typeface="Calibri"/>
                <a:sym typeface="Calibri"/>
              </a:defRPr>
            </a:lvl3pPr>
            <a:lvl4pPr marL="0" lvl="3" indent="0" algn="r">
              <a:spcBef>
                <a:spcPts val="0"/>
              </a:spcBef>
              <a:buNone/>
              <a:defRPr sz="900" b="0" i="0" u="none" strike="noStrike" cap="none">
                <a:solidFill>
                  <a:srgbClr val="FFFFFF"/>
                </a:solidFill>
                <a:latin typeface="Calibri"/>
                <a:ea typeface="Calibri"/>
                <a:cs typeface="Calibri"/>
                <a:sym typeface="Calibri"/>
              </a:defRPr>
            </a:lvl4pPr>
            <a:lvl5pPr marL="0" lvl="4" indent="0" algn="r">
              <a:spcBef>
                <a:spcPts val="0"/>
              </a:spcBef>
              <a:buNone/>
              <a:defRPr sz="900" b="0" i="0" u="none" strike="noStrike" cap="none">
                <a:solidFill>
                  <a:srgbClr val="FFFFFF"/>
                </a:solidFill>
                <a:latin typeface="Calibri"/>
                <a:ea typeface="Calibri"/>
                <a:cs typeface="Calibri"/>
                <a:sym typeface="Calibri"/>
              </a:defRPr>
            </a:lvl5pPr>
            <a:lvl6pPr marL="0" lvl="5" indent="0" algn="r">
              <a:spcBef>
                <a:spcPts val="0"/>
              </a:spcBef>
              <a:buNone/>
              <a:defRPr sz="900" b="0" i="0" u="none" strike="noStrike" cap="none">
                <a:solidFill>
                  <a:srgbClr val="FFFFFF"/>
                </a:solidFill>
                <a:latin typeface="Calibri"/>
                <a:ea typeface="Calibri"/>
                <a:cs typeface="Calibri"/>
                <a:sym typeface="Calibri"/>
              </a:defRPr>
            </a:lvl6pPr>
            <a:lvl7pPr marL="0" lvl="6" indent="0" algn="r">
              <a:spcBef>
                <a:spcPts val="0"/>
              </a:spcBef>
              <a:buNone/>
              <a:defRPr sz="900" b="0" i="0" u="none" strike="noStrike" cap="none">
                <a:solidFill>
                  <a:srgbClr val="FFFFFF"/>
                </a:solidFill>
                <a:latin typeface="Calibri"/>
                <a:ea typeface="Calibri"/>
                <a:cs typeface="Calibri"/>
                <a:sym typeface="Calibri"/>
              </a:defRPr>
            </a:lvl7pPr>
            <a:lvl8pPr marL="0" lvl="7" indent="0" algn="r">
              <a:spcBef>
                <a:spcPts val="0"/>
              </a:spcBef>
              <a:buNone/>
              <a:defRPr sz="900" b="0" i="0" u="none" strike="noStrike" cap="none">
                <a:solidFill>
                  <a:srgbClr val="FFFFFF"/>
                </a:solidFill>
                <a:latin typeface="Calibri"/>
                <a:ea typeface="Calibri"/>
                <a:cs typeface="Calibri"/>
                <a:sym typeface="Calibri"/>
              </a:defRPr>
            </a:lvl8pPr>
            <a:lvl9pPr marL="0" lvl="8" indent="0" algn="r">
              <a:spcBef>
                <a:spcPts val="0"/>
              </a:spcBef>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F423C2CE-4A15-4B8B-80CC-36FF4D1B0A6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0304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C6EE6C47-E1A0-4301-B975-D45AB7190ED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75500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EA94A7C0-8F89-462C-8A3A-6F266461008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8518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3A6F-5405-C60D-5B0E-C455766C53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E1BAF7-2220-65A2-7609-395B9C233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BEAFC-43B2-DBC8-1B66-03D10B9489C2}"/>
              </a:ext>
            </a:extLst>
          </p:cNvPr>
          <p:cNvSpPr>
            <a:spLocks noGrp="1"/>
          </p:cNvSpPr>
          <p:nvPr>
            <p:ph type="dt" sz="half" idx="10"/>
          </p:nvPr>
        </p:nvSpPr>
        <p:spPr/>
        <p:txBody>
          <a:bodyPr/>
          <a:lstStyle/>
          <a:p>
            <a:fld id="{F3A8E390-81D5-4EE6-AE05-A24796799D27}" type="datetimeFigureOut">
              <a:rPr lang="en-US" smtClean="0"/>
              <a:t>1/2/2025</a:t>
            </a:fld>
            <a:endParaRPr lang="en-US"/>
          </a:p>
        </p:txBody>
      </p:sp>
      <p:sp>
        <p:nvSpPr>
          <p:cNvPr id="5" name="Footer Placeholder 4">
            <a:extLst>
              <a:ext uri="{FF2B5EF4-FFF2-40B4-BE49-F238E27FC236}">
                <a16:creationId xmlns:a16="http://schemas.microsoft.com/office/drawing/2014/main" id="{662AC35F-30A4-CA28-3D30-0D4EC9187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6945E-E596-84F3-D76A-0B8C4A64862C}"/>
              </a:ext>
            </a:extLst>
          </p:cNvPr>
          <p:cNvSpPr>
            <a:spLocks noGrp="1"/>
          </p:cNvSpPr>
          <p:nvPr>
            <p:ph type="sldNum" sz="quarter" idx="12"/>
          </p:nvPr>
        </p:nvSpPr>
        <p:spPr/>
        <p:txBody>
          <a:bodyPr/>
          <a:lstStyle/>
          <a:p>
            <a:fld id="{FEEB6391-1A93-48C7-86FF-ECAD92DBEBE0}" type="slidenum">
              <a:rPr lang="en-US" smtClean="0"/>
              <a:t>‹#›</a:t>
            </a:fld>
            <a:endParaRPr lang="en-US"/>
          </a:p>
        </p:txBody>
      </p:sp>
    </p:spTree>
    <p:extLst>
      <p:ext uri="{BB962C8B-B14F-4D97-AF65-F5344CB8AC3E}">
        <p14:creationId xmlns:p14="http://schemas.microsoft.com/office/powerpoint/2010/main" val="30199567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8DA02-D784-C7B1-8A9E-B1A5C1875E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9ED16-E4F0-4E6D-F616-EE90EF248D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A1CC2-13B9-3AF6-1ABE-E3E20E5AE061}"/>
              </a:ext>
            </a:extLst>
          </p:cNvPr>
          <p:cNvSpPr>
            <a:spLocks noGrp="1"/>
          </p:cNvSpPr>
          <p:nvPr>
            <p:ph type="dt" sz="half" idx="10"/>
          </p:nvPr>
        </p:nvSpPr>
        <p:spPr/>
        <p:txBody>
          <a:bodyPr/>
          <a:lstStyle/>
          <a:p>
            <a:fld id="{F3A8E390-81D5-4EE6-AE05-A24796799D27}" type="datetimeFigureOut">
              <a:rPr lang="en-US" smtClean="0"/>
              <a:t>1/2/2025</a:t>
            </a:fld>
            <a:endParaRPr lang="en-US"/>
          </a:p>
        </p:txBody>
      </p:sp>
      <p:sp>
        <p:nvSpPr>
          <p:cNvPr id="5" name="Footer Placeholder 4">
            <a:extLst>
              <a:ext uri="{FF2B5EF4-FFF2-40B4-BE49-F238E27FC236}">
                <a16:creationId xmlns:a16="http://schemas.microsoft.com/office/drawing/2014/main" id="{A22504BE-1411-4DD6-9D42-0A69FA88D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8C3B2-5711-4A10-0D2B-8C313A1766E0}"/>
              </a:ext>
            </a:extLst>
          </p:cNvPr>
          <p:cNvSpPr>
            <a:spLocks noGrp="1"/>
          </p:cNvSpPr>
          <p:nvPr>
            <p:ph type="sldNum" sz="quarter" idx="12"/>
          </p:nvPr>
        </p:nvSpPr>
        <p:spPr/>
        <p:txBody>
          <a:bodyPr/>
          <a:lstStyle/>
          <a:p>
            <a:fld id="{FEEB6391-1A93-48C7-86FF-ECAD92DBEBE0}" type="slidenum">
              <a:rPr lang="en-US" smtClean="0"/>
              <a:t>‹#›</a:t>
            </a:fld>
            <a:endParaRPr lang="en-US"/>
          </a:p>
        </p:txBody>
      </p:sp>
    </p:spTree>
    <p:extLst>
      <p:ext uri="{BB962C8B-B14F-4D97-AF65-F5344CB8AC3E}">
        <p14:creationId xmlns:p14="http://schemas.microsoft.com/office/powerpoint/2010/main" val="2513208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E2DD-A53E-DCEF-5229-21CF707CBB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6F8CD0-BAFF-6A8A-9D49-01CBC76B60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DFAC85-ED5B-87C2-E3A1-2A97CCFC0F80}"/>
              </a:ext>
            </a:extLst>
          </p:cNvPr>
          <p:cNvSpPr>
            <a:spLocks noGrp="1"/>
          </p:cNvSpPr>
          <p:nvPr>
            <p:ph type="dt" sz="half" idx="10"/>
          </p:nvPr>
        </p:nvSpPr>
        <p:spPr/>
        <p:txBody>
          <a:bodyPr/>
          <a:lstStyle/>
          <a:p>
            <a:fld id="{F3A8E390-81D5-4EE6-AE05-A24796799D27}" type="datetimeFigureOut">
              <a:rPr lang="en-US" smtClean="0"/>
              <a:t>1/2/2025</a:t>
            </a:fld>
            <a:endParaRPr lang="en-US"/>
          </a:p>
        </p:txBody>
      </p:sp>
      <p:sp>
        <p:nvSpPr>
          <p:cNvPr id="5" name="Footer Placeholder 4">
            <a:extLst>
              <a:ext uri="{FF2B5EF4-FFF2-40B4-BE49-F238E27FC236}">
                <a16:creationId xmlns:a16="http://schemas.microsoft.com/office/drawing/2014/main" id="{6E3F5482-27C7-ADBB-B4AF-CDBBB4E54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2A9E2-39D6-8464-3D7D-81D97C6BEACE}"/>
              </a:ext>
            </a:extLst>
          </p:cNvPr>
          <p:cNvSpPr>
            <a:spLocks noGrp="1"/>
          </p:cNvSpPr>
          <p:nvPr>
            <p:ph type="sldNum" sz="quarter" idx="12"/>
          </p:nvPr>
        </p:nvSpPr>
        <p:spPr/>
        <p:txBody>
          <a:bodyPr/>
          <a:lstStyle/>
          <a:p>
            <a:fld id="{FEEB6391-1A93-48C7-86FF-ECAD92DBEBE0}" type="slidenum">
              <a:rPr lang="en-US" smtClean="0"/>
              <a:t>‹#›</a:t>
            </a:fld>
            <a:endParaRPr lang="en-US"/>
          </a:p>
        </p:txBody>
      </p:sp>
    </p:spTree>
    <p:extLst>
      <p:ext uri="{BB962C8B-B14F-4D97-AF65-F5344CB8AC3E}">
        <p14:creationId xmlns:p14="http://schemas.microsoft.com/office/powerpoint/2010/main" val="896500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1839-A3D6-DA36-F06A-0B275A8CDE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1D7F4A-28D2-70C8-924A-0ED30E4C29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8F35A3-9A6C-9F03-27F4-E985E2E6F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105DC-C681-F296-74AB-51FF1EE0B4CA}"/>
              </a:ext>
            </a:extLst>
          </p:cNvPr>
          <p:cNvSpPr>
            <a:spLocks noGrp="1"/>
          </p:cNvSpPr>
          <p:nvPr>
            <p:ph type="dt" sz="half" idx="10"/>
          </p:nvPr>
        </p:nvSpPr>
        <p:spPr/>
        <p:txBody>
          <a:bodyPr/>
          <a:lstStyle/>
          <a:p>
            <a:fld id="{F3A8E390-81D5-4EE6-AE05-A24796799D27}" type="datetimeFigureOut">
              <a:rPr lang="en-US" smtClean="0"/>
              <a:t>1/2/2025</a:t>
            </a:fld>
            <a:endParaRPr lang="en-US"/>
          </a:p>
        </p:txBody>
      </p:sp>
      <p:sp>
        <p:nvSpPr>
          <p:cNvPr id="6" name="Footer Placeholder 5">
            <a:extLst>
              <a:ext uri="{FF2B5EF4-FFF2-40B4-BE49-F238E27FC236}">
                <a16:creationId xmlns:a16="http://schemas.microsoft.com/office/drawing/2014/main" id="{89F501AD-A281-F039-5F7A-D8137BE2A3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AAF90-D4D1-8138-034F-EE0D49CCA1D3}"/>
              </a:ext>
            </a:extLst>
          </p:cNvPr>
          <p:cNvSpPr>
            <a:spLocks noGrp="1"/>
          </p:cNvSpPr>
          <p:nvPr>
            <p:ph type="sldNum" sz="quarter" idx="12"/>
          </p:nvPr>
        </p:nvSpPr>
        <p:spPr/>
        <p:txBody>
          <a:bodyPr/>
          <a:lstStyle/>
          <a:p>
            <a:fld id="{FEEB6391-1A93-48C7-86FF-ECAD92DBEBE0}" type="slidenum">
              <a:rPr lang="en-US" smtClean="0"/>
              <a:t>‹#›</a:t>
            </a:fld>
            <a:endParaRPr lang="en-US"/>
          </a:p>
        </p:txBody>
      </p:sp>
    </p:spTree>
    <p:extLst>
      <p:ext uri="{BB962C8B-B14F-4D97-AF65-F5344CB8AC3E}">
        <p14:creationId xmlns:p14="http://schemas.microsoft.com/office/powerpoint/2010/main" val="36454579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F4E3F-A3DA-BCC8-C179-4D3D2673AB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55BC4F-7F86-D64C-FED1-C7DCB183C3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A9A430-B086-6640-FAF0-A5E0E55FF2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A9CC00-ADA3-153C-9469-C51FD4457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8C264D-949F-8E85-2D28-4FFBDA991A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863D77-A29C-B462-A3CE-BB8090233702}"/>
              </a:ext>
            </a:extLst>
          </p:cNvPr>
          <p:cNvSpPr>
            <a:spLocks noGrp="1"/>
          </p:cNvSpPr>
          <p:nvPr>
            <p:ph type="dt" sz="half" idx="10"/>
          </p:nvPr>
        </p:nvSpPr>
        <p:spPr/>
        <p:txBody>
          <a:bodyPr/>
          <a:lstStyle/>
          <a:p>
            <a:fld id="{F3A8E390-81D5-4EE6-AE05-A24796799D27}" type="datetimeFigureOut">
              <a:rPr lang="en-US" smtClean="0"/>
              <a:t>1/2/2025</a:t>
            </a:fld>
            <a:endParaRPr lang="en-US"/>
          </a:p>
        </p:txBody>
      </p:sp>
      <p:sp>
        <p:nvSpPr>
          <p:cNvPr id="8" name="Footer Placeholder 7">
            <a:extLst>
              <a:ext uri="{FF2B5EF4-FFF2-40B4-BE49-F238E27FC236}">
                <a16:creationId xmlns:a16="http://schemas.microsoft.com/office/drawing/2014/main" id="{47A16C2A-C880-D92A-199E-94550E051D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AE0CC-D6A3-D794-7DC2-253B01F9E720}"/>
              </a:ext>
            </a:extLst>
          </p:cNvPr>
          <p:cNvSpPr>
            <a:spLocks noGrp="1"/>
          </p:cNvSpPr>
          <p:nvPr>
            <p:ph type="sldNum" sz="quarter" idx="12"/>
          </p:nvPr>
        </p:nvSpPr>
        <p:spPr/>
        <p:txBody>
          <a:bodyPr/>
          <a:lstStyle/>
          <a:p>
            <a:fld id="{FEEB6391-1A93-48C7-86FF-ECAD92DBEBE0}" type="slidenum">
              <a:rPr lang="en-US" smtClean="0"/>
              <a:t>‹#›</a:t>
            </a:fld>
            <a:endParaRPr lang="en-US"/>
          </a:p>
        </p:txBody>
      </p:sp>
    </p:spTree>
    <p:extLst>
      <p:ext uri="{BB962C8B-B14F-4D97-AF65-F5344CB8AC3E}">
        <p14:creationId xmlns:p14="http://schemas.microsoft.com/office/powerpoint/2010/main" val="41102097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2C5A-0947-C1AA-B3CF-84C2ED0101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7DE014-C7A8-63A1-F6F0-CE9F156A7715}"/>
              </a:ext>
            </a:extLst>
          </p:cNvPr>
          <p:cNvSpPr>
            <a:spLocks noGrp="1"/>
          </p:cNvSpPr>
          <p:nvPr>
            <p:ph type="dt" sz="half" idx="10"/>
          </p:nvPr>
        </p:nvSpPr>
        <p:spPr/>
        <p:txBody>
          <a:bodyPr/>
          <a:lstStyle/>
          <a:p>
            <a:fld id="{F3A8E390-81D5-4EE6-AE05-A24796799D27}" type="datetimeFigureOut">
              <a:rPr lang="en-US" smtClean="0"/>
              <a:t>1/2/2025</a:t>
            </a:fld>
            <a:endParaRPr lang="en-US"/>
          </a:p>
        </p:txBody>
      </p:sp>
      <p:sp>
        <p:nvSpPr>
          <p:cNvPr id="4" name="Footer Placeholder 3">
            <a:extLst>
              <a:ext uri="{FF2B5EF4-FFF2-40B4-BE49-F238E27FC236}">
                <a16:creationId xmlns:a16="http://schemas.microsoft.com/office/drawing/2014/main" id="{555F8BB1-941A-27D9-1306-5D5666726E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48AB36-10D8-AA7D-435C-0C0ABAEE674A}"/>
              </a:ext>
            </a:extLst>
          </p:cNvPr>
          <p:cNvSpPr>
            <a:spLocks noGrp="1"/>
          </p:cNvSpPr>
          <p:nvPr>
            <p:ph type="sldNum" sz="quarter" idx="12"/>
          </p:nvPr>
        </p:nvSpPr>
        <p:spPr/>
        <p:txBody>
          <a:bodyPr/>
          <a:lstStyle/>
          <a:p>
            <a:fld id="{FEEB6391-1A93-48C7-86FF-ECAD92DBEBE0}" type="slidenum">
              <a:rPr lang="en-US" smtClean="0"/>
              <a:t>‹#›</a:t>
            </a:fld>
            <a:endParaRPr lang="en-US"/>
          </a:p>
        </p:txBody>
      </p:sp>
    </p:spTree>
    <p:extLst>
      <p:ext uri="{BB962C8B-B14F-4D97-AF65-F5344CB8AC3E}">
        <p14:creationId xmlns:p14="http://schemas.microsoft.com/office/powerpoint/2010/main" val="812368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4A3BFA-3285-AA13-E608-CD4812DDEE87}"/>
              </a:ext>
            </a:extLst>
          </p:cNvPr>
          <p:cNvSpPr>
            <a:spLocks noGrp="1"/>
          </p:cNvSpPr>
          <p:nvPr>
            <p:ph type="dt" sz="half" idx="10"/>
          </p:nvPr>
        </p:nvSpPr>
        <p:spPr/>
        <p:txBody>
          <a:bodyPr/>
          <a:lstStyle/>
          <a:p>
            <a:fld id="{F3A8E390-81D5-4EE6-AE05-A24796799D27}" type="datetimeFigureOut">
              <a:rPr lang="en-US" smtClean="0"/>
              <a:t>1/2/2025</a:t>
            </a:fld>
            <a:endParaRPr lang="en-US"/>
          </a:p>
        </p:txBody>
      </p:sp>
      <p:sp>
        <p:nvSpPr>
          <p:cNvPr id="3" name="Footer Placeholder 2">
            <a:extLst>
              <a:ext uri="{FF2B5EF4-FFF2-40B4-BE49-F238E27FC236}">
                <a16:creationId xmlns:a16="http://schemas.microsoft.com/office/drawing/2014/main" id="{99D79922-7763-2052-2F21-FE3D6DE4E1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A483D9-7C70-85F7-A4E4-0D948B103FA2}"/>
              </a:ext>
            </a:extLst>
          </p:cNvPr>
          <p:cNvSpPr>
            <a:spLocks noGrp="1"/>
          </p:cNvSpPr>
          <p:nvPr>
            <p:ph type="sldNum" sz="quarter" idx="12"/>
          </p:nvPr>
        </p:nvSpPr>
        <p:spPr/>
        <p:txBody>
          <a:bodyPr/>
          <a:lstStyle/>
          <a:p>
            <a:fld id="{FEEB6391-1A93-48C7-86FF-ECAD92DBEBE0}" type="slidenum">
              <a:rPr lang="en-US" smtClean="0"/>
              <a:t>‹#›</a:t>
            </a:fld>
            <a:endParaRPr lang="en-US"/>
          </a:p>
        </p:txBody>
      </p:sp>
    </p:spTree>
    <p:extLst>
      <p:ext uri="{BB962C8B-B14F-4D97-AF65-F5344CB8AC3E}">
        <p14:creationId xmlns:p14="http://schemas.microsoft.com/office/powerpoint/2010/main" val="13244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3"/>
        <p:cNvGrpSpPr/>
        <p:nvPr/>
      </p:nvGrpSpPr>
      <p:grpSpPr>
        <a:xfrm>
          <a:off x="0" y="0"/>
          <a:ext cx="0" cy="0"/>
          <a:chOff x="0" y="0"/>
          <a:chExt cx="0" cy="0"/>
        </a:xfrm>
      </p:grpSpPr>
      <p:sp>
        <p:nvSpPr>
          <p:cNvPr id="234" name="Google Shape;234;p123"/>
          <p:cNvSpPr txBox="1">
            <a:spLocks noGrp="1"/>
          </p:cNvSpPr>
          <p:nvPr>
            <p:ph type="title"/>
          </p:nvPr>
        </p:nvSpPr>
        <p:spPr>
          <a:xfrm rot="5400000">
            <a:off x="7133433"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5" name="Google Shape;235;p123"/>
          <p:cNvSpPr txBox="1">
            <a:spLocks noGrp="1"/>
          </p:cNvSpPr>
          <p:nvPr>
            <p:ph type="body" idx="1"/>
          </p:nvPr>
        </p:nvSpPr>
        <p:spPr>
          <a:xfrm rot="5400000">
            <a:off x="1799434"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lt1"/>
              </a:buClr>
              <a:buSzPts val="1800"/>
              <a:buChar char="•"/>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236" name="Google Shape;236;p123"/>
          <p:cNvSpPr txBox="1">
            <a:spLocks noGrp="1"/>
          </p:cNvSpPr>
          <p:nvPr>
            <p:ph type="dt" idx="10"/>
          </p:nvPr>
        </p:nvSpPr>
        <p:spPr>
          <a:xfrm>
            <a:off x="838200" y="635635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123"/>
          <p:cNvSpPr txBox="1">
            <a:spLocks noGrp="1"/>
          </p:cNvSpPr>
          <p:nvPr>
            <p:ph type="ftr" idx="11"/>
          </p:nvPr>
        </p:nvSpPr>
        <p:spPr>
          <a:xfrm>
            <a:off x="4038600" y="635635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123"/>
          <p:cNvSpPr txBox="1">
            <a:spLocks noGrp="1"/>
          </p:cNvSpPr>
          <p:nvPr>
            <p:ph type="sldNum" idx="12"/>
          </p:nvPr>
        </p:nvSpPr>
        <p:spPr>
          <a:xfrm>
            <a:off x="8610600" y="635635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FFFFFF"/>
                </a:solidFill>
                <a:latin typeface="Calibri"/>
                <a:ea typeface="Calibri"/>
                <a:cs typeface="Calibri"/>
                <a:sym typeface="Calibri"/>
              </a:defRPr>
            </a:lvl1pPr>
            <a:lvl2pPr marL="0" lvl="1" indent="0" algn="r">
              <a:spcBef>
                <a:spcPts val="0"/>
              </a:spcBef>
              <a:buNone/>
              <a:defRPr sz="900" b="0" i="0" u="none" strike="noStrike" cap="none">
                <a:solidFill>
                  <a:srgbClr val="FFFFFF"/>
                </a:solidFill>
                <a:latin typeface="Calibri"/>
                <a:ea typeface="Calibri"/>
                <a:cs typeface="Calibri"/>
                <a:sym typeface="Calibri"/>
              </a:defRPr>
            </a:lvl2pPr>
            <a:lvl3pPr marL="0" lvl="2" indent="0" algn="r">
              <a:spcBef>
                <a:spcPts val="0"/>
              </a:spcBef>
              <a:buNone/>
              <a:defRPr sz="900" b="0" i="0" u="none" strike="noStrike" cap="none">
                <a:solidFill>
                  <a:srgbClr val="FFFFFF"/>
                </a:solidFill>
                <a:latin typeface="Calibri"/>
                <a:ea typeface="Calibri"/>
                <a:cs typeface="Calibri"/>
                <a:sym typeface="Calibri"/>
              </a:defRPr>
            </a:lvl3pPr>
            <a:lvl4pPr marL="0" lvl="3" indent="0" algn="r">
              <a:spcBef>
                <a:spcPts val="0"/>
              </a:spcBef>
              <a:buNone/>
              <a:defRPr sz="900" b="0" i="0" u="none" strike="noStrike" cap="none">
                <a:solidFill>
                  <a:srgbClr val="FFFFFF"/>
                </a:solidFill>
                <a:latin typeface="Calibri"/>
                <a:ea typeface="Calibri"/>
                <a:cs typeface="Calibri"/>
                <a:sym typeface="Calibri"/>
              </a:defRPr>
            </a:lvl4pPr>
            <a:lvl5pPr marL="0" lvl="4" indent="0" algn="r">
              <a:spcBef>
                <a:spcPts val="0"/>
              </a:spcBef>
              <a:buNone/>
              <a:defRPr sz="900" b="0" i="0" u="none" strike="noStrike" cap="none">
                <a:solidFill>
                  <a:srgbClr val="FFFFFF"/>
                </a:solidFill>
                <a:latin typeface="Calibri"/>
                <a:ea typeface="Calibri"/>
                <a:cs typeface="Calibri"/>
                <a:sym typeface="Calibri"/>
              </a:defRPr>
            </a:lvl5pPr>
            <a:lvl6pPr marL="0" lvl="5" indent="0" algn="r">
              <a:spcBef>
                <a:spcPts val="0"/>
              </a:spcBef>
              <a:buNone/>
              <a:defRPr sz="900" b="0" i="0" u="none" strike="noStrike" cap="none">
                <a:solidFill>
                  <a:srgbClr val="FFFFFF"/>
                </a:solidFill>
                <a:latin typeface="Calibri"/>
                <a:ea typeface="Calibri"/>
                <a:cs typeface="Calibri"/>
                <a:sym typeface="Calibri"/>
              </a:defRPr>
            </a:lvl6pPr>
            <a:lvl7pPr marL="0" lvl="6" indent="0" algn="r">
              <a:spcBef>
                <a:spcPts val="0"/>
              </a:spcBef>
              <a:buNone/>
              <a:defRPr sz="900" b="0" i="0" u="none" strike="noStrike" cap="none">
                <a:solidFill>
                  <a:srgbClr val="FFFFFF"/>
                </a:solidFill>
                <a:latin typeface="Calibri"/>
                <a:ea typeface="Calibri"/>
                <a:cs typeface="Calibri"/>
                <a:sym typeface="Calibri"/>
              </a:defRPr>
            </a:lvl7pPr>
            <a:lvl8pPr marL="0" lvl="7" indent="0" algn="r">
              <a:spcBef>
                <a:spcPts val="0"/>
              </a:spcBef>
              <a:buNone/>
              <a:defRPr sz="900" b="0" i="0" u="none" strike="noStrike" cap="none">
                <a:solidFill>
                  <a:srgbClr val="FFFFFF"/>
                </a:solidFill>
                <a:latin typeface="Calibri"/>
                <a:ea typeface="Calibri"/>
                <a:cs typeface="Calibri"/>
                <a:sym typeface="Calibri"/>
              </a:defRPr>
            </a:lvl8pPr>
            <a:lvl9pPr marL="0" lvl="8" indent="0" algn="r">
              <a:spcBef>
                <a:spcPts val="0"/>
              </a:spcBef>
              <a:buNone/>
              <a:defRPr sz="9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7F99C-3B15-EF2D-917B-B30C45779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04C3C-5404-EF93-D6C8-E533FC8691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C40EF0-88B7-0889-1F48-59B4050F5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95BA5-3770-5ACC-4B08-5D3BBE4D5A76}"/>
              </a:ext>
            </a:extLst>
          </p:cNvPr>
          <p:cNvSpPr>
            <a:spLocks noGrp="1"/>
          </p:cNvSpPr>
          <p:nvPr>
            <p:ph type="dt" sz="half" idx="10"/>
          </p:nvPr>
        </p:nvSpPr>
        <p:spPr/>
        <p:txBody>
          <a:bodyPr/>
          <a:lstStyle/>
          <a:p>
            <a:fld id="{F3A8E390-81D5-4EE6-AE05-A24796799D27}" type="datetimeFigureOut">
              <a:rPr lang="en-US" smtClean="0"/>
              <a:t>1/2/2025</a:t>
            </a:fld>
            <a:endParaRPr lang="en-US"/>
          </a:p>
        </p:txBody>
      </p:sp>
      <p:sp>
        <p:nvSpPr>
          <p:cNvPr id="6" name="Footer Placeholder 5">
            <a:extLst>
              <a:ext uri="{FF2B5EF4-FFF2-40B4-BE49-F238E27FC236}">
                <a16:creationId xmlns:a16="http://schemas.microsoft.com/office/drawing/2014/main" id="{09B1C340-6767-9EE3-66AC-E3510EE994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E3BCD-32EB-94B9-C5D1-45007BEBC30A}"/>
              </a:ext>
            </a:extLst>
          </p:cNvPr>
          <p:cNvSpPr>
            <a:spLocks noGrp="1"/>
          </p:cNvSpPr>
          <p:nvPr>
            <p:ph type="sldNum" sz="quarter" idx="12"/>
          </p:nvPr>
        </p:nvSpPr>
        <p:spPr/>
        <p:txBody>
          <a:bodyPr/>
          <a:lstStyle/>
          <a:p>
            <a:fld id="{FEEB6391-1A93-48C7-86FF-ECAD92DBEBE0}" type="slidenum">
              <a:rPr lang="en-US" smtClean="0"/>
              <a:t>‹#›</a:t>
            </a:fld>
            <a:endParaRPr lang="en-US"/>
          </a:p>
        </p:txBody>
      </p:sp>
    </p:spTree>
    <p:extLst>
      <p:ext uri="{BB962C8B-B14F-4D97-AF65-F5344CB8AC3E}">
        <p14:creationId xmlns:p14="http://schemas.microsoft.com/office/powerpoint/2010/main" val="517845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BC02-55CF-349B-B973-132272870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5F449B-2C2F-622D-DC8A-24FFBAAD44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D7E023-79DE-5C9D-B2A8-86328DC2EA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66BF2B-C954-792E-010C-1057460480C0}"/>
              </a:ext>
            </a:extLst>
          </p:cNvPr>
          <p:cNvSpPr>
            <a:spLocks noGrp="1"/>
          </p:cNvSpPr>
          <p:nvPr>
            <p:ph type="dt" sz="half" idx="10"/>
          </p:nvPr>
        </p:nvSpPr>
        <p:spPr/>
        <p:txBody>
          <a:bodyPr/>
          <a:lstStyle/>
          <a:p>
            <a:fld id="{F3A8E390-81D5-4EE6-AE05-A24796799D27}" type="datetimeFigureOut">
              <a:rPr lang="en-US" smtClean="0"/>
              <a:t>1/2/2025</a:t>
            </a:fld>
            <a:endParaRPr lang="en-US"/>
          </a:p>
        </p:txBody>
      </p:sp>
      <p:sp>
        <p:nvSpPr>
          <p:cNvPr id="6" name="Footer Placeholder 5">
            <a:extLst>
              <a:ext uri="{FF2B5EF4-FFF2-40B4-BE49-F238E27FC236}">
                <a16:creationId xmlns:a16="http://schemas.microsoft.com/office/drawing/2014/main" id="{75C9EA1A-919B-AAA4-EE1A-3916CFE6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E76997-AD35-4277-8B1A-565755AC8325}"/>
              </a:ext>
            </a:extLst>
          </p:cNvPr>
          <p:cNvSpPr>
            <a:spLocks noGrp="1"/>
          </p:cNvSpPr>
          <p:nvPr>
            <p:ph type="sldNum" sz="quarter" idx="12"/>
          </p:nvPr>
        </p:nvSpPr>
        <p:spPr/>
        <p:txBody>
          <a:bodyPr/>
          <a:lstStyle/>
          <a:p>
            <a:fld id="{FEEB6391-1A93-48C7-86FF-ECAD92DBEBE0}" type="slidenum">
              <a:rPr lang="en-US" smtClean="0"/>
              <a:t>‹#›</a:t>
            </a:fld>
            <a:endParaRPr lang="en-US"/>
          </a:p>
        </p:txBody>
      </p:sp>
    </p:spTree>
    <p:extLst>
      <p:ext uri="{BB962C8B-B14F-4D97-AF65-F5344CB8AC3E}">
        <p14:creationId xmlns:p14="http://schemas.microsoft.com/office/powerpoint/2010/main" val="34794049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FA80D-12B9-DAEF-2E81-EE890CDD1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F7A4A-23FC-E569-56F2-D6C867FAE5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466B4-82D6-4D75-B747-A1852242049D}"/>
              </a:ext>
            </a:extLst>
          </p:cNvPr>
          <p:cNvSpPr>
            <a:spLocks noGrp="1"/>
          </p:cNvSpPr>
          <p:nvPr>
            <p:ph type="dt" sz="half" idx="10"/>
          </p:nvPr>
        </p:nvSpPr>
        <p:spPr/>
        <p:txBody>
          <a:bodyPr/>
          <a:lstStyle/>
          <a:p>
            <a:fld id="{F3A8E390-81D5-4EE6-AE05-A24796799D27}" type="datetimeFigureOut">
              <a:rPr lang="en-US" smtClean="0"/>
              <a:t>1/2/2025</a:t>
            </a:fld>
            <a:endParaRPr lang="en-US"/>
          </a:p>
        </p:txBody>
      </p:sp>
      <p:sp>
        <p:nvSpPr>
          <p:cNvPr id="5" name="Footer Placeholder 4">
            <a:extLst>
              <a:ext uri="{FF2B5EF4-FFF2-40B4-BE49-F238E27FC236}">
                <a16:creationId xmlns:a16="http://schemas.microsoft.com/office/drawing/2014/main" id="{CF61740B-BB4E-AAF9-64CF-FD457AF38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04A41-2134-3112-5753-A5DCFD9A5BBE}"/>
              </a:ext>
            </a:extLst>
          </p:cNvPr>
          <p:cNvSpPr>
            <a:spLocks noGrp="1"/>
          </p:cNvSpPr>
          <p:nvPr>
            <p:ph type="sldNum" sz="quarter" idx="12"/>
          </p:nvPr>
        </p:nvSpPr>
        <p:spPr/>
        <p:txBody>
          <a:bodyPr/>
          <a:lstStyle/>
          <a:p>
            <a:fld id="{FEEB6391-1A93-48C7-86FF-ECAD92DBEBE0}" type="slidenum">
              <a:rPr lang="en-US" smtClean="0"/>
              <a:t>‹#›</a:t>
            </a:fld>
            <a:endParaRPr lang="en-US"/>
          </a:p>
        </p:txBody>
      </p:sp>
    </p:spTree>
    <p:extLst>
      <p:ext uri="{BB962C8B-B14F-4D97-AF65-F5344CB8AC3E}">
        <p14:creationId xmlns:p14="http://schemas.microsoft.com/office/powerpoint/2010/main" val="37422193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D54E66-5B61-997E-CE32-08886986B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C3C80B-9523-3426-6B58-846F0DF1DF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8F2F9-1AA8-7A88-8020-B3B0E9172FB1}"/>
              </a:ext>
            </a:extLst>
          </p:cNvPr>
          <p:cNvSpPr>
            <a:spLocks noGrp="1"/>
          </p:cNvSpPr>
          <p:nvPr>
            <p:ph type="dt" sz="half" idx="10"/>
          </p:nvPr>
        </p:nvSpPr>
        <p:spPr/>
        <p:txBody>
          <a:bodyPr/>
          <a:lstStyle/>
          <a:p>
            <a:fld id="{F3A8E390-81D5-4EE6-AE05-A24796799D27}" type="datetimeFigureOut">
              <a:rPr lang="en-US" smtClean="0"/>
              <a:t>1/2/2025</a:t>
            </a:fld>
            <a:endParaRPr lang="en-US"/>
          </a:p>
        </p:txBody>
      </p:sp>
      <p:sp>
        <p:nvSpPr>
          <p:cNvPr id="5" name="Footer Placeholder 4">
            <a:extLst>
              <a:ext uri="{FF2B5EF4-FFF2-40B4-BE49-F238E27FC236}">
                <a16:creationId xmlns:a16="http://schemas.microsoft.com/office/drawing/2014/main" id="{E903876C-817E-E47F-C43B-5A653CABA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4F9BF5-9848-1D3E-D272-E0A497FA1920}"/>
              </a:ext>
            </a:extLst>
          </p:cNvPr>
          <p:cNvSpPr>
            <a:spLocks noGrp="1"/>
          </p:cNvSpPr>
          <p:nvPr>
            <p:ph type="sldNum" sz="quarter" idx="12"/>
          </p:nvPr>
        </p:nvSpPr>
        <p:spPr/>
        <p:txBody>
          <a:bodyPr/>
          <a:lstStyle/>
          <a:p>
            <a:fld id="{FEEB6391-1A93-48C7-86FF-ECAD92DBEBE0}" type="slidenum">
              <a:rPr lang="en-US" smtClean="0"/>
              <a:t>‹#›</a:t>
            </a:fld>
            <a:endParaRPr lang="en-US"/>
          </a:p>
        </p:txBody>
      </p:sp>
    </p:spTree>
    <p:extLst>
      <p:ext uri="{BB962C8B-B14F-4D97-AF65-F5344CB8AC3E}">
        <p14:creationId xmlns:p14="http://schemas.microsoft.com/office/powerpoint/2010/main" val="209801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endParaRPr lang="en-US" alt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0041963-F343-44AB-A80F-4B006F3EC769}"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9356446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lt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A5C79C8-A7B3-4992-B6BC-D553E0DB883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1027160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71"/>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A5495B2-A679-4C73-B4FF-4FBC8ED2A1B5}"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9753058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endParaRPr lang="en-US" alt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lt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FB10437-8D2E-49DE-A803-D757F51A9C89}"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6424976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endParaRPr lang="en-US" alt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US" alt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0E9E976-B654-4C6F-BA97-60C90AB422AC}"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3240120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endParaRPr lang="en-US" alt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US" alt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06E2BE03-4C93-4CFF-BC16-43B4CA376AB9}"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19146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39"/>
        <p:cNvGrpSpPr/>
        <p:nvPr/>
      </p:nvGrpSpPr>
      <p:grpSpPr>
        <a:xfrm>
          <a:off x="0" y="0"/>
          <a:ext cx="0" cy="0"/>
          <a:chOff x="0" y="0"/>
          <a:chExt cx="0" cy="0"/>
        </a:xfrm>
      </p:grpSpPr>
      <p:sp>
        <p:nvSpPr>
          <p:cNvPr id="240" name="Google Shape;240;p124"/>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7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1" name="Google Shape;241;p124"/>
          <p:cNvSpPr txBox="1">
            <a:spLocks noGrp="1"/>
          </p:cNvSpPr>
          <p:nvPr>
            <p:ph type="dt" idx="10"/>
          </p:nvPr>
        </p:nvSpPr>
        <p:spPr>
          <a:xfrm>
            <a:off x="838200" y="6356357"/>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124"/>
          <p:cNvSpPr txBox="1">
            <a:spLocks noGrp="1"/>
          </p:cNvSpPr>
          <p:nvPr>
            <p:ph type="ftr" idx="11"/>
          </p:nvPr>
        </p:nvSpPr>
        <p:spPr>
          <a:xfrm>
            <a:off x="4038600" y="6356357"/>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124"/>
          <p:cNvSpPr txBox="1">
            <a:spLocks noGrp="1"/>
          </p:cNvSpPr>
          <p:nvPr>
            <p:ph type="sldNum" idx="12"/>
          </p:nvPr>
        </p:nvSpPr>
        <p:spPr>
          <a:xfrm>
            <a:off x="8610600" y="6356357"/>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lt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alt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AE1F98A-1908-42D5-8CA8-EDED7C849979}"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4040215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lt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04910B-3987-4BAD-88D5-E38287DCB733}"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4190963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3"/>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lt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925E8A-B7E9-4A7F-AB06-733399A37B5E}"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093356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lt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51B0664-4A61-4DD4-AAE6-567D972F9F9A}"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15113131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lt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DDBF564-652A-4729-B570-FF8268476290}" type="slidenum">
              <a:rPr lang="en-US" altLang="en-US" smtClean="0">
                <a:solidFill>
                  <a:prstClr val="white">
                    <a:tint val="75000"/>
                  </a:prstClr>
                </a:solidFill>
              </a:rPr>
              <a:pPr/>
              <a:t>‹#›</a:t>
            </a:fld>
            <a:endParaRPr lang="en-US" altLang="en-US">
              <a:solidFill>
                <a:prstClr val="white">
                  <a:tint val="75000"/>
                </a:prstClr>
              </a:solidFill>
            </a:endParaRPr>
          </a:p>
        </p:txBody>
      </p:sp>
    </p:spTree>
    <p:extLst>
      <p:ext uri="{BB962C8B-B14F-4D97-AF65-F5344CB8AC3E}">
        <p14:creationId xmlns:p14="http://schemas.microsoft.com/office/powerpoint/2010/main" val="253546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11850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5"/>
        <p:cNvGrpSpPr/>
        <p:nvPr/>
      </p:nvGrpSpPr>
      <p:grpSpPr>
        <a:xfrm>
          <a:off x="0" y="0"/>
          <a:ext cx="0" cy="0"/>
          <a:chOff x="0" y="0"/>
          <a:chExt cx="0" cy="0"/>
        </a:xfrm>
      </p:grpSpPr>
      <p:sp>
        <p:nvSpPr>
          <p:cNvPr id="106" name="Google Shape;106;p1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8" name="Google Shape;108;p1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19297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1"/>
        <p:cNvGrpSpPr/>
        <p:nvPr/>
      </p:nvGrpSpPr>
      <p:grpSpPr>
        <a:xfrm>
          <a:off x="0" y="0"/>
          <a:ext cx="0" cy="0"/>
          <a:chOff x="0" y="0"/>
          <a:chExt cx="0" cy="0"/>
        </a:xfrm>
      </p:grpSpPr>
      <p:sp>
        <p:nvSpPr>
          <p:cNvPr id="112" name="Google Shape;112;p1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14" name="Google Shape;114;p1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507388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7"/>
        <p:cNvGrpSpPr/>
        <p:nvPr/>
      </p:nvGrpSpPr>
      <p:grpSpPr>
        <a:xfrm>
          <a:off x="0" y="0"/>
          <a:ext cx="0" cy="0"/>
          <a:chOff x="0" y="0"/>
          <a:chExt cx="0" cy="0"/>
        </a:xfrm>
      </p:grpSpPr>
      <p:sp>
        <p:nvSpPr>
          <p:cNvPr id="118" name="Google Shape;118;p1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0" name="Google Shape;120;p1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1" name="Google Shape;121;p1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56881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
        <p:cNvGrpSpPr/>
        <p:nvPr/>
      </p:nvGrpSpPr>
      <p:grpSpPr>
        <a:xfrm>
          <a:off x="0" y="0"/>
          <a:ext cx="0" cy="0"/>
          <a:chOff x="0" y="0"/>
          <a:chExt cx="0" cy="0"/>
        </a:xfrm>
      </p:grpSpPr>
      <p:sp>
        <p:nvSpPr>
          <p:cNvPr id="125" name="Google Shape;125;p1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27" name="Google Shape;127;p1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8" name="Google Shape;128;p1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29" name="Google Shape;129;p1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0" name="Google Shape;130;p1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076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0"/>
        <p:cNvGrpSpPr/>
        <p:nvPr/>
      </p:nvGrpSpPr>
      <p:grpSpPr>
        <a:xfrm>
          <a:off x="0" y="0"/>
          <a:ext cx="0" cy="0"/>
          <a:chOff x="0" y="0"/>
          <a:chExt cx="0" cy="0"/>
        </a:xfrm>
      </p:grpSpPr>
      <p:sp>
        <p:nvSpPr>
          <p:cNvPr id="251" name="Google Shape;251;p10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10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10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FFFFFF"/>
                </a:solidFill>
                <a:latin typeface="Calibri"/>
                <a:ea typeface="Calibri"/>
                <a:cs typeface="Calibri"/>
                <a:sym typeface="Calibri"/>
              </a:defRPr>
            </a:lvl1pPr>
            <a:lvl2pPr marL="0" marR="0" lvl="1" indent="0" algn="r">
              <a:spcBef>
                <a:spcPts val="0"/>
              </a:spcBef>
              <a:buNone/>
              <a:defRPr sz="1200" b="0" i="0" u="none" strike="noStrike" cap="none">
                <a:solidFill>
                  <a:srgbClr val="FFFFFF"/>
                </a:solidFill>
                <a:latin typeface="Calibri"/>
                <a:ea typeface="Calibri"/>
                <a:cs typeface="Calibri"/>
                <a:sym typeface="Calibri"/>
              </a:defRPr>
            </a:lvl2pPr>
            <a:lvl3pPr marL="0" marR="0" lvl="2" indent="0" algn="r">
              <a:spcBef>
                <a:spcPts val="0"/>
              </a:spcBef>
              <a:buNone/>
              <a:defRPr sz="1200" b="0" i="0" u="none" strike="noStrike" cap="none">
                <a:solidFill>
                  <a:srgbClr val="FFFFFF"/>
                </a:solidFill>
                <a:latin typeface="Calibri"/>
                <a:ea typeface="Calibri"/>
                <a:cs typeface="Calibri"/>
                <a:sym typeface="Calibri"/>
              </a:defRPr>
            </a:lvl3pPr>
            <a:lvl4pPr marL="0" marR="0" lvl="3" indent="0" algn="r">
              <a:spcBef>
                <a:spcPts val="0"/>
              </a:spcBef>
              <a:buNone/>
              <a:defRPr sz="1200" b="0" i="0" u="none" strike="noStrike" cap="none">
                <a:solidFill>
                  <a:srgbClr val="FFFFFF"/>
                </a:solidFill>
                <a:latin typeface="Calibri"/>
                <a:ea typeface="Calibri"/>
                <a:cs typeface="Calibri"/>
                <a:sym typeface="Calibri"/>
              </a:defRPr>
            </a:lvl4pPr>
            <a:lvl5pPr marL="0" marR="0" lvl="4" indent="0" algn="r">
              <a:spcBef>
                <a:spcPts val="0"/>
              </a:spcBef>
              <a:buNone/>
              <a:defRPr sz="1200" b="0" i="0" u="none" strike="noStrike" cap="none">
                <a:solidFill>
                  <a:srgbClr val="FFFFFF"/>
                </a:solidFill>
                <a:latin typeface="Calibri"/>
                <a:ea typeface="Calibri"/>
                <a:cs typeface="Calibri"/>
                <a:sym typeface="Calibri"/>
              </a:defRPr>
            </a:lvl5pPr>
            <a:lvl6pPr marL="0" marR="0" lvl="5" indent="0" algn="r">
              <a:spcBef>
                <a:spcPts val="0"/>
              </a:spcBef>
              <a:buNone/>
              <a:defRPr sz="1200" b="0" i="0" u="none" strike="noStrike" cap="none">
                <a:solidFill>
                  <a:srgbClr val="FFFFFF"/>
                </a:solidFill>
                <a:latin typeface="Calibri"/>
                <a:ea typeface="Calibri"/>
                <a:cs typeface="Calibri"/>
                <a:sym typeface="Calibri"/>
              </a:defRPr>
            </a:lvl6pPr>
            <a:lvl7pPr marL="0" marR="0" lvl="6" indent="0" algn="r">
              <a:spcBef>
                <a:spcPts val="0"/>
              </a:spcBef>
              <a:buNone/>
              <a:defRPr sz="1200" b="0" i="0" u="none" strike="noStrike" cap="none">
                <a:solidFill>
                  <a:srgbClr val="FFFFFF"/>
                </a:solidFill>
                <a:latin typeface="Calibri"/>
                <a:ea typeface="Calibri"/>
                <a:cs typeface="Calibri"/>
                <a:sym typeface="Calibri"/>
              </a:defRPr>
            </a:lvl7pPr>
            <a:lvl8pPr marL="0" marR="0" lvl="7" indent="0" algn="r">
              <a:spcBef>
                <a:spcPts val="0"/>
              </a:spcBef>
              <a:buNone/>
              <a:defRPr sz="1200" b="0" i="0" u="none" strike="noStrike" cap="none">
                <a:solidFill>
                  <a:srgbClr val="FFFFFF"/>
                </a:solidFill>
                <a:latin typeface="Calibri"/>
                <a:ea typeface="Calibri"/>
                <a:cs typeface="Calibri"/>
                <a:sym typeface="Calibri"/>
              </a:defRPr>
            </a:lvl8pPr>
            <a:lvl9pPr marL="0" marR="0" lvl="8" indent="0" algn="r">
              <a:spcBef>
                <a:spcPts val="0"/>
              </a:spcBef>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3"/>
        <p:cNvGrpSpPr/>
        <p:nvPr/>
      </p:nvGrpSpPr>
      <p:grpSpPr>
        <a:xfrm>
          <a:off x="0" y="0"/>
          <a:ext cx="0" cy="0"/>
          <a:chOff x="0" y="0"/>
          <a:chExt cx="0" cy="0"/>
        </a:xfrm>
      </p:grpSpPr>
      <p:sp>
        <p:nvSpPr>
          <p:cNvPr id="134" name="Google Shape;134;p1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830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8"/>
        <p:cNvGrpSpPr/>
        <p:nvPr/>
      </p:nvGrpSpPr>
      <p:grpSpPr>
        <a:xfrm>
          <a:off x="0" y="0"/>
          <a:ext cx="0" cy="0"/>
          <a:chOff x="0" y="0"/>
          <a:chExt cx="0" cy="0"/>
        </a:xfrm>
      </p:grpSpPr>
      <p:sp>
        <p:nvSpPr>
          <p:cNvPr id="139" name="Google Shape;139;p1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1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141" name="Google Shape;141;p1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42" name="Google Shape;142;p1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428227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5"/>
        <p:cNvGrpSpPr/>
        <p:nvPr/>
      </p:nvGrpSpPr>
      <p:grpSpPr>
        <a:xfrm>
          <a:off x="0" y="0"/>
          <a:ext cx="0" cy="0"/>
          <a:chOff x="0" y="0"/>
          <a:chExt cx="0" cy="0"/>
        </a:xfrm>
      </p:grpSpPr>
      <p:sp>
        <p:nvSpPr>
          <p:cNvPr id="146" name="Google Shape;146;p1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132"/>
          <p:cNvSpPr>
            <a:spLocks noGrp="1"/>
          </p:cNvSpPr>
          <p:nvPr>
            <p:ph type="pic" idx="2"/>
          </p:nvPr>
        </p:nvSpPr>
        <p:spPr>
          <a:xfrm>
            <a:off x="5183188" y="987425"/>
            <a:ext cx="6172200" cy="4873625"/>
          </a:xfrm>
          <a:prstGeom prst="rect">
            <a:avLst/>
          </a:prstGeom>
          <a:noFill/>
          <a:ln>
            <a:noFill/>
          </a:ln>
        </p:spPr>
      </p:sp>
      <p:sp>
        <p:nvSpPr>
          <p:cNvPr id="148" name="Google Shape;148;p1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49" name="Google Shape;149;p1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171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1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1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5" name="Google Shape;155;p1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07008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8"/>
        <p:cNvGrpSpPr/>
        <p:nvPr/>
      </p:nvGrpSpPr>
      <p:grpSpPr>
        <a:xfrm>
          <a:off x="0" y="0"/>
          <a:ext cx="0" cy="0"/>
          <a:chOff x="0" y="0"/>
          <a:chExt cx="0" cy="0"/>
        </a:xfrm>
      </p:grpSpPr>
      <p:sp>
        <p:nvSpPr>
          <p:cNvPr id="159" name="Google Shape;159;p1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1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1" name="Google Shape;161;p1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1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2844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0"/>
        <p:cNvGrpSpPr/>
        <p:nvPr/>
      </p:nvGrpSpPr>
      <p:grpSpPr>
        <a:xfrm>
          <a:off x="0" y="0"/>
          <a:ext cx="0" cy="0"/>
          <a:chOff x="0" y="0"/>
          <a:chExt cx="0" cy="0"/>
        </a:xfrm>
      </p:grpSpPr>
      <p:sp>
        <p:nvSpPr>
          <p:cNvPr id="261" name="Google Shape;261;p13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2" name="Google Shape;262;p1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63" name="Google Shape;263;p1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1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1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FFFFFF"/>
                </a:solidFill>
                <a:latin typeface="Calibri"/>
                <a:ea typeface="Calibri"/>
                <a:cs typeface="Calibri"/>
                <a:sym typeface="Calibri"/>
              </a:defRPr>
            </a:lvl1pPr>
            <a:lvl2pPr marL="0" marR="0" lvl="1" indent="0" algn="r">
              <a:spcBef>
                <a:spcPts val="0"/>
              </a:spcBef>
              <a:buNone/>
              <a:defRPr sz="1200" b="0" i="0" u="none" strike="noStrike" cap="none">
                <a:solidFill>
                  <a:srgbClr val="FFFFFF"/>
                </a:solidFill>
                <a:latin typeface="Calibri"/>
                <a:ea typeface="Calibri"/>
                <a:cs typeface="Calibri"/>
                <a:sym typeface="Calibri"/>
              </a:defRPr>
            </a:lvl2pPr>
            <a:lvl3pPr marL="0" marR="0" lvl="2" indent="0" algn="r">
              <a:spcBef>
                <a:spcPts val="0"/>
              </a:spcBef>
              <a:buNone/>
              <a:defRPr sz="1200" b="0" i="0" u="none" strike="noStrike" cap="none">
                <a:solidFill>
                  <a:srgbClr val="FFFFFF"/>
                </a:solidFill>
                <a:latin typeface="Calibri"/>
                <a:ea typeface="Calibri"/>
                <a:cs typeface="Calibri"/>
                <a:sym typeface="Calibri"/>
              </a:defRPr>
            </a:lvl3pPr>
            <a:lvl4pPr marL="0" marR="0" lvl="3" indent="0" algn="r">
              <a:spcBef>
                <a:spcPts val="0"/>
              </a:spcBef>
              <a:buNone/>
              <a:defRPr sz="1200" b="0" i="0" u="none" strike="noStrike" cap="none">
                <a:solidFill>
                  <a:srgbClr val="FFFFFF"/>
                </a:solidFill>
                <a:latin typeface="Calibri"/>
                <a:ea typeface="Calibri"/>
                <a:cs typeface="Calibri"/>
                <a:sym typeface="Calibri"/>
              </a:defRPr>
            </a:lvl4pPr>
            <a:lvl5pPr marL="0" marR="0" lvl="4" indent="0" algn="r">
              <a:spcBef>
                <a:spcPts val="0"/>
              </a:spcBef>
              <a:buNone/>
              <a:defRPr sz="1200" b="0" i="0" u="none" strike="noStrike" cap="none">
                <a:solidFill>
                  <a:srgbClr val="FFFFFF"/>
                </a:solidFill>
                <a:latin typeface="Calibri"/>
                <a:ea typeface="Calibri"/>
                <a:cs typeface="Calibri"/>
                <a:sym typeface="Calibri"/>
              </a:defRPr>
            </a:lvl5pPr>
            <a:lvl6pPr marL="0" marR="0" lvl="5" indent="0" algn="r">
              <a:spcBef>
                <a:spcPts val="0"/>
              </a:spcBef>
              <a:buNone/>
              <a:defRPr sz="1200" b="0" i="0" u="none" strike="noStrike" cap="none">
                <a:solidFill>
                  <a:srgbClr val="FFFFFF"/>
                </a:solidFill>
                <a:latin typeface="Calibri"/>
                <a:ea typeface="Calibri"/>
                <a:cs typeface="Calibri"/>
                <a:sym typeface="Calibri"/>
              </a:defRPr>
            </a:lvl6pPr>
            <a:lvl7pPr marL="0" marR="0" lvl="6" indent="0" algn="r">
              <a:spcBef>
                <a:spcPts val="0"/>
              </a:spcBef>
              <a:buNone/>
              <a:defRPr sz="1200" b="0" i="0" u="none" strike="noStrike" cap="none">
                <a:solidFill>
                  <a:srgbClr val="FFFFFF"/>
                </a:solidFill>
                <a:latin typeface="Calibri"/>
                <a:ea typeface="Calibri"/>
                <a:cs typeface="Calibri"/>
                <a:sym typeface="Calibri"/>
              </a:defRPr>
            </a:lvl7pPr>
            <a:lvl8pPr marL="0" marR="0" lvl="7" indent="0" algn="r">
              <a:spcBef>
                <a:spcPts val="0"/>
              </a:spcBef>
              <a:buNone/>
              <a:defRPr sz="1200" b="0" i="0" u="none" strike="noStrike" cap="none">
                <a:solidFill>
                  <a:srgbClr val="FFFFFF"/>
                </a:solidFill>
                <a:latin typeface="Calibri"/>
                <a:ea typeface="Calibri"/>
                <a:cs typeface="Calibri"/>
                <a:sym typeface="Calibri"/>
              </a:defRPr>
            </a:lvl8pPr>
            <a:lvl9pPr marL="0" marR="0" lvl="8" indent="0" algn="r">
              <a:spcBef>
                <a:spcPts val="0"/>
              </a:spcBef>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8.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4"/>
        <p:cNvGrpSpPr/>
        <p:nvPr/>
      </p:nvGrpSpPr>
      <p:grpSpPr>
        <a:xfrm>
          <a:off x="0" y="0"/>
          <a:ext cx="0" cy="0"/>
          <a:chOff x="0" y="0"/>
          <a:chExt cx="0" cy="0"/>
        </a:xfrm>
      </p:grpSpPr>
      <p:sp>
        <p:nvSpPr>
          <p:cNvPr id="165" name="Google Shape;165;p100"/>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lt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lt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lt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lt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lt1"/>
                </a:solidFill>
                <a:latin typeface="Calibri"/>
                <a:ea typeface="Calibri"/>
                <a:cs typeface="Calibri"/>
                <a:sym typeface="Calibri"/>
              </a:defRPr>
            </a:lvl9pPr>
          </a:lstStyle>
          <a:p>
            <a:endParaRPr/>
          </a:p>
        </p:txBody>
      </p:sp>
      <p:sp>
        <p:nvSpPr>
          <p:cNvPr id="166" name="Google Shape;166;p10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
        <p:nvSpPr>
          <p:cNvPr id="167" name="Google Shape;167;p100"/>
          <p:cNvSpPr txBox="1">
            <a:spLocks noGrp="1"/>
          </p:cNvSpPr>
          <p:nvPr>
            <p:ph type="dt" idx="10"/>
          </p:nvPr>
        </p:nvSpPr>
        <p:spPr>
          <a:xfrm>
            <a:off x="838200" y="6356357"/>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68" name="Google Shape;168;p100"/>
          <p:cNvSpPr txBox="1">
            <a:spLocks noGrp="1"/>
          </p:cNvSpPr>
          <p:nvPr>
            <p:ph type="ftr" idx="11"/>
          </p:nvPr>
        </p:nvSpPr>
        <p:spPr>
          <a:xfrm>
            <a:off x="4038600" y="6356357"/>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69" name="Google Shape;169;p100"/>
          <p:cNvSpPr txBox="1">
            <a:spLocks noGrp="1"/>
          </p:cNvSpPr>
          <p:nvPr>
            <p:ph type="sldNum" idx="12"/>
          </p:nvPr>
        </p:nvSpPr>
        <p:spPr>
          <a:xfrm>
            <a:off x="8610600" y="6356357"/>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1" i="0" u="none" strike="noStrike" cap="none">
                <a:solidFill>
                  <a:srgbClr val="FFFFFF"/>
                </a:solidFill>
                <a:latin typeface="Times New Roman"/>
                <a:ea typeface="Times New Roman"/>
                <a:cs typeface="Times New Roman"/>
                <a:sym typeface="Times New Roman"/>
              </a:defRPr>
            </a:lvl1pPr>
            <a:lvl2pPr marL="0" marR="0" lvl="1" indent="0" algn="r" rtl="0">
              <a:spcBef>
                <a:spcPts val="0"/>
              </a:spcBef>
              <a:spcAft>
                <a:spcPts val="0"/>
              </a:spcAft>
              <a:buNone/>
              <a:defRPr sz="900" b="1" i="0" u="none" strike="noStrike" cap="none">
                <a:solidFill>
                  <a:srgbClr val="FFFFFF"/>
                </a:solidFill>
                <a:latin typeface="Times New Roman"/>
                <a:ea typeface="Times New Roman"/>
                <a:cs typeface="Times New Roman"/>
                <a:sym typeface="Times New Roman"/>
              </a:defRPr>
            </a:lvl2pPr>
            <a:lvl3pPr marL="0" marR="0" lvl="2" indent="0" algn="r" rtl="0">
              <a:spcBef>
                <a:spcPts val="0"/>
              </a:spcBef>
              <a:spcAft>
                <a:spcPts val="0"/>
              </a:spcAft>
              <a:buNone/>
              <a:defRPr sz="900" b="1" i="0" u="none" strike="noStrike" cap="none">
                <a:solidFill>
                  <a:srgbClr val="FFFFFF"/>
                </a:solidFill>
                <a:latin typeface="Times New Roman"/>
                <a:ea typeface="Times New Roman"/>
                <a:cs typeface="Times New Roman"/>
                <a:sym typeface="Times New Roman"/>
              </a:defRPr>
            </a:lvl3pPr>
            <a:lvl4pPr marL="0" marR="0" lvl="3" indent="0" algn="r" rtl="0">
              <a:spcBef>
                <a:spcPts val="0"/>
              </a:spcBef>
              <a:spcAft>
                <a:spcPts val="0"/>
              </a:spcAft>
              <a:buNone/>
              <a:defRPr sz="900" b="1" i="0" u="none" strike="noStrike" cap="none">
                <a:solidFill>
                  <a:srgbClr val="FFFFFF"/>
                </a:solidFill>
                <a:latin typeface="Times New Roman"/>
                <a:ea typeface="Times New Roman"/>
                <a:cs typeface="Times New Roman"/>
                <a:sym typeface="Times New Roman"/>
              </a:defRPr>
            </a:lvl4pPr>
            <a:lvl5pPr marL="0" marR="0" lvl="4" indent="0" algn="r" rtl="0">
              <a:spcBef>
                <a:spcPts val="0"/>
              </a:spcBef>
              <a:spcAft>
                <a:spcPts val="0"/>
              </a:spcAft>
              <a:buNone/>
              <a:defRPr sz="900" b="1" i="0" u="none" strike="noStrike" cap="none">
                <a:solidFill>
                  <a:srgbClr val="FFFFFF"/>
                </a:solidFill>
                <a:latin typeface="Times New Roman"/>
                <a:ea typeface="Times New Roman"/>
                <a:cs typeface="Times New Roman"/>
                <a:sym typeface="Times New Roman"/>
              </a:defRPr>
            </a:lvl5pPr>
            <a:lvl6pPr marL="0" marR="0" lvl="5" indent="0" algn="r" rtl="0">
              <a:spcBef>
                <a:spcPts val="0"/>
              </a:spcBef>
              <a:spcAft>
                <a:spcPts val="0"/>
              </a:spcAft>
              <a:buNone/>
              <a:defRPr sz="900" b="1" i="0" u="none" strike="noStrike" cap="none">
                <a:solidFill>
                  <a:srgbClr val="FFFFFF"/>
                </a:solidFill>
                <a:latin typeface="Times New Roman"/>
                <a:ea typeface="Times New Roman"/>
                <a:cs typeface="Times New Roman"/>
                <a:sym typeface="Times New Roman"/>
              </a:defRPr>
            </a:lvl6pPr>
            <a:lvl7pPr marL="0" marR="0" lvl="6" indent="0" algn="r" rtl="0">
              <a:spcBef>
                <a:spcPts val="0"/>
              </a:spcBef>
              <a:spcAft>
                <a:spcPts val="0"/>
              </a:spcAft>
              <a:buNone/>
              <a:defRPr sz="900" b="1" i="0" u="none" strike="noStrike" cap="none">
                <a:solidFill>
                  <a:srgbClr val="FFFFFF"/>
                </a:solidFill>
                <a:latin typeface="Times New Roman"/>
                <a:ea typeface="Times New Roman"/>
                <a:cs typeface="Times New Roman"/>
                <a:sym typeface="Times New Roman"/>
              </a:defRPr>
            </a:lvl7pPr>
            <a:lvl8pPr marL="0" marR="0" lvl="7" indent="0" algn="r" rtl="0">
              <a:spcBef>
                <a:spcPts val="0"/>
              </a:spcBef>
              <a:spcAft>
                <a:spcPts val="0"/>
              </a:spcAft>
              <a:buNone/>
              <a:defRPr sz="900" b="1" i="0" u="none" strike="noStrike" cap="none">
                <a:solidFill>
                  <a:srgbClr val="FFFFFF"/>
                </a:solidFill>
                <a:latin typeface="Times New Roman"/>
                <a:ea typeface="Times New Roman"/>
                <a:cs typeface="Times New Roman"/>
                <a:sym typeface="Times New Roman"/>
              </a:defRPr>
            </a:lvl8pPr>
            <a:lvl9pPr marL="0" marR="0" lvl="8" indent="0" algn="r" rtl="0">
              <a:spcBef>
                <a:spcPts val="0"/>
              </a:spcBef>
              <a:spcAft>
                <a:spcPts val="0"/>
              </a:spcAft>
              <a:buNone/>
              <a:defRPr sz="900" b="1" i="0" u="none" strike="noStrike" cap="none">
                <a:solidFill>
                  <a:srgbClr val="FFFFFF"/>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9" r:id="rId2"/>
    <p:sldLayoutId id="2147483681" r:id="rId3"/>
    <p:sldLayoutId id="2147483682" r:id="rId4"/>
    <p:sldLayoutId id="2147483683" r:id="rId5"/>
    <p:sldLayoutId id="2147483684" r:id="rId6"/>
    <p:sldLayoutId id="214748368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4"/>
        <p:cNvGrpSpPr/>
        <p:nvPr/>
      </p:nvGrpSpPr>
      <p:grpSpPr>
        <a:xfrm>
          <a:off x="0" y="0"/>
          <a:ext cx="0" cy="0"/>
          <a:chOff x="0" y="0"/>
          <a:chExt cx="0" cy="0"/>
        </a:xfrm>
      </p:grpSpPr>
      <p:sp>
        <p:nvSpPr>
          <p:cNvPr id="245" name="Google Shape;245;p10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246" name="Google Shape;246;p10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247" name="Google Shape;247;p10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48" name="Google Shape;248;p10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249" name="Google Shape;249;p10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1"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200" b="1"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200" b="1"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200" b="1"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200" b="1"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200" b="1"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200" b="1"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200" b="1"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200" b="1"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eaLnBrk="0" fontAlgn="base" hangingPunct="0">
              <a:spcBef>
                <a:spcPct val="0"/>
              </a:spcBef>
              <a:spcAft>
                <a:spcPct val="0"/>
              </a:spcAft>
              <a:defRPr/>
            </a:pPr>
            <a:endParaRPr lang="en-US" dirty="0">
              <a:solidFill>
                <a:prstClr val="white">
                  <a:lumMod val="65000"/>
                  <a:lumOff val="35000"/>
                </a:prstClr>
              </a:solidFill>
              <a:latin typeface="Tahoma" panose="020B0604030504040204" pitchFamily="34" charset="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eaLnBrk="0" fontAlgn="base" hangingPunct="0">
              <a:spcBef>
                <a:spcPct val="0"/>
              </a:spcBef>
              <a:spcAft>
                <a:spcPct val="0"/>
              </a:spcAft>
              <a:defRPr/>
            </a:pPr>
            <a:endParaRPr lang="en-US" dirty="0">
              <a:solidFill>
                <a:prstClr val="white">
                  <a:lumMod val="65000"/>
                  <a:lumOff val="35000"/>
                </a:prstClr>
              </a:solidFill>
              <a:latin typeface="Tahoma" panose="020B0604030504040204" pitchFamily="34" charset="0"/>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eaLnBrk="0" fontAlgn="base" hangingPunct="0">
              <a:spcBef>
                <a:spcPct val="0"/>
              </a:spcBef>
              <a:spcAft>
                <a:spcPct val="0"/>
              </a:spcAft>
            </a:pPr>
            <a:fld id="{4ECE1D92-4C66-403E-8D73-BC071ACC76B7}" type="slidenum">
              <a:rPr lang="en-US" altLang="en-US" smtClean="0">
                <a:solidFill>
                  <a:prstClr val="white">
                    <a:tint val="75000"/>
                  </a:prstClr>
                </a:solidFill>
                <a:latin typeface="Tahoma" panose="020B0604030504040204" pitchFamily="34" charset="0"/>
              </a:rPr>
              <a:pPr eaLnBrk="0" fontAlgn="base" hangingPunct="0">
                <a:spcBef>
                  <a:spcPct val="0"/>
                </a:spcBef>
                <a:spcAft>
                  <a:spcPct val="0"/>
                </a:spcAft>
              </a:pPr>
              <a:t>‹#›</a:t>
            </a:fld>
            <a:endParaRPr lang="en-US" altLang="en-US" dirty="0">
              <a:solidFill>
                <a:prstClr val="white">
                  <a:tint val="75000"/>
                </a:prstClr>
              </a:solidFill>
              <a:latin typeface="Tahoma" panose="020B0604030504040204" pitchFamily="34" charset="0"/>
            </a:endParaRPr>
          </a:p>
        </p:txBody>
      </p:sp>
    </p:spTree>
    <p:extLst>
      <p:ext uri="{BB962C8B-B14F-4D97-AF65-F5344CB8AC3E}">
        <p14:creationId xmlns:p14="http://schemas.microsoft.com/office/powerpoint/2010/main" val="476446400"/>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7"/>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US" altLang="en-US" b="1" dirty="0">
              <a:solidFill>
                <a:prstClr val="white">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038600" y="6356357"/>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pPr>
            <a:endParaRPr lang="en-US" altLang="en-US" b="1" dirty="0">
              <a:solidFill>
                <a:prstClr val="white">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610600" y="6356357"/>
            <a:ext cx="27432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fontAlgn="base">
              <a:spcBef>
                <a:spcPct val="0"/>
              </a:spcBef>
              <a:spcAft>
                <a:spcPct val="0"/>
              </a:spcAft>
            </a:pPr>
            <a:fld id="{CF56EAB5-DE05-4B64-ABC7-26631A033DCA}" type="slidenum">
              <a:rPr lang="en-US" altLang="en-US" b="1">
                <a:solidFill>
                  <a:prstClr val="white">
                    <a:tint val="75000"/>
                  </a:prstClr>
                </a:solidFill>
                <a:latin typeface="Times New Roman" panose="02020603050405020304" pitchFamily="18" charset="0"/>
              </a:rPr>
              <a:pPr fontAlgn="base">
                <a:spcBef>
                  <a:spcPct val="0"/>
                </a:spcBef>
                <a:spcAft>
                  <a:spcPct val="0"/>
                </a:spcAft>
              </a:pPr>
              <a:t>‹#›</a:t>
            </a:fld>
            <a:endParaRPr lang="en-US" altLang="en-US" b="1" dirty="0">
              <a:solidFill>
                <a:prstClr val="white">
                  <a:tint val="75000"/>
                </a:prstClr>
              </a:solidFill>
              <a:latin typeface="Times New Roman" panose="02020603050405020304" pitchFamily="18" charset="0"/>
            </a:endParaRPr>
          </a:p>
        </p:txBody>
      </p:sp>
    </p:spTree>
    <p:extLst>
      <p:ext uri="{BB962C8B-B14F-4D97-AF65-F5344CB8AC3E}">
        <p14:creationId xmlns:p14="http://schemas.microsoft.com/office/powerpoint/2010/main" val="1821848523"/>
      </p:ext>
    </p:extLst>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90D99D-89E5-4FA6-9F0F-E3434B9029D6}" type="datetimeFigureOut">
              <a:rPr lang="en-US" smtClean="0"/>
              <a:t>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23425-97B5-4EB4-9BFF-5D96F73A0AB7}" type="slidenum">
              <a:rPr lang="en-US" smtClean="0"/>
              <a:t>‹#›</a:t>
            </a:fld>
            <a:endParaRPr lang="en-US"/>
          </a:p>
        </p:txBody>
      </p:sp>
    </p:spTree>
    <p:extLst>
      <p:ext uri="{BB962C8B-B14F-4D97-AF65-F5344CB8AC3E}">
        <p14:creationId xmlns:p14="http://schemas.microsoft.com/office/powerpoint/2010/main" val="3496986796"/>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C07203-1284-B934-7765-7C43537B8B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91BF5A-E908-0782-969A-BF4FC68834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884D0-D2D0-B6F1-5DF9-472FBF87EE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8E390-81D5-4EE6-AE05-A24796799D27}" type="datetimeFigureOut">
              <a:rPr lang="en-US" smtClean="0"/>
              <a:t>1/2/2025</a:t>
            </a:fld>
            <a:endParaRPr lang="en-US"/>
          </a:p>
        </p:txBody>
      </p:sp>
      <p:sp>
        <p:nvSpPr>
          <p:cNvPr id="5" name="Footer Placeholder 4">
            <a:extLst>
              <a:ext uri="{FF2B5EF4-FFF2-40B4-BE49-F238E27FC236}">
                <a16:creationId xmlns:a16="http://schemas.microsoft.com/office/drawing/2014/main" id="{0A44E6F8-A93C-F147-BCB6-915941673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1D4BC2-0C0A-64C0-CDAB-D33BE33C44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B6391-1A93-48C7-86FF-ECAD92DBEBE0}" type="slidenum">
              <a:rPr lang="en-US" smtClean="0"/>
              <a:t>‹#›</a:t>
            </a:fld>
            <a:endParaRPr lang="en-US"/>
          </a:p>
        </p:txBody>
      </p:sp>
    </p:spTree>
    <p:extLst>
      <p:ext uri="{BB962C8B-B14F-4D97-AF65-F5344CB8AC3E}">
        <p14:creationId xmlns:p14="http://schemas.microsoft.com/office/powerpoint/2010/main" val="129102834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7"/>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endParaRPr lang="en-US" altLang="en-US" b="1">
              <a:solidFill>
                <a:prstClr val="white">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7"/>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pPr>
            <a:endParaRPr lang="en-US" altLang="en-US" b="1">
              <a:solidFill>
                <a:prstClr val="white">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7"/>
            <a:ext cx="27432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fontAlgn="base">
              <a:spcBef>
                <a:spcPct val="0"/>
              </a:spcBef>
              <a:spcAft>
                <a:spcPct val="0"/>
              </a:spcAft>
            </a:pPr>
            <a:fld id="{E50E8E01-35B0-464C-86A5-275B7955F142}" type="slidenum">
              <a:rPr lang="en-US" altLang="en-US" b="1">
                <a:solidFill>
                  <a:prstClr val="white">
                    <a:tint val="75000"/>
                  </a:prstClr>
                </a:solidFill>
                <a:latin typeface="Arial" panose="020B0604020202020204" pitchFamily="34" charset="0"/>
              </a:rPr>
              <a:pPr fontAlgn="base">
                <a:spcBef>
                  <a:spcPct val="0"/>
                </a:spcBef>
                <a:spcAft>
                  <a:spcPct val="0"/>
                </a:spcAft>
              </a:pPr>
              <a:t>‹#›</a:t>
            </a:fld>
            <a:endParaRPr lang="en-US" altLang="en-US" b="1">
              <a:solidFill>
                <a:prstClr val="white">
                  <a:tint val="75000"/>
                </a:prstClr>
              </a:solidFill>
              <a:latin typeface="Arial" panose="020B0604020202020204" pitchFamily="34" charset="0"/>
            </a:endParaRPr>
          </a:p>
        </p:txBody>
      </p:sp>
    </p:spTree>
    <p:extLst>
      <p:ext uri="{BB962C8B-B14F-4D97-AF65-F5344CB8AC3E}">
        <p14:creationId xmlns:p14="http://schemas.microsoft.com/office/powerpoint/2010/main" val="188758553"/>
      </p:ext>
    </p:extLst>
  </p:cSld>
  <p:clrMap bg1="dk1" tx1="lt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
        <p:cNvGrpSpPr/>
        <p:nvPr/>
      </p:nvGrpSpPr>
      <p:grpSpPr>
        <a:xfrm>
          <a:off x="0" y="0"/>
          <a:ext cx="0" cy="0"/>
          <a:chOff x="0" y="0"/>
          <a:chExt cx="0" cy="0"/>
        </a:xfrm>
      </p:grpSpPr>
      <p:sp>
        <p:nvSpPr>
          <p:cNvPr id="90" name="Google Shape;90;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9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92" name="Google Shape;92;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3" name="Google Shape;93;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4" name="Google Shape;94;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9797406"/>
      </p:ext>
    </p:extLst>
  </p:cSld>
  <p:clrMap bg1="lt1" tx1="dk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wallpaperaccess.com/white-christma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wallpaperaccess.com/white-candl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wallpaperaccess.com/white-christma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wallpaperaccess.com/white-christmas"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allpaperaccess.com/white-christma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wallpaperaccess.com/white-christmas"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wallpaperaccess.com/white-christmas" TargetMode="External"/></Relationships>
</file>

<file path=ppt/slides/_rels/slide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wallpaperaccess.com/white-christma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F5D26F-FDA0-BAED-A9F6-5404667C748A}"/>
              </a:ext>
            </a:extLst>
          </p:cNvPr>
          <p:cNvPicPr>
            <a:picLocks noChangeAspect="1"/>
          </p:cNvPicPr>
          <p:nvPr/>
        </p:nvPicPr>
        <p:blipFill>
          <a:blip r:embed="rId2"/>
          <a:stretch>
            <a:fillRect/>
          </a:stretch>
        </p:blipFill>
        <p:spPr>
          <a:xfrm>
            <a:off x="15799" y="1"/>
            <a:ext cx="12191998" cy="6857999"/>
          </a:xfrm>
          <a:prstGeom prst="rect">
            <a:avLst/>
          </a:prstGeom>
        </p:spPr>
      </p:pic>
      <p:sp>
        <p:nvSpPr>
          <p:cNvPr id="6" name="Google Shape;499;p17">
            <a:extLst>
              <a:ext uri="{FF2B5EF4-FFF2-40B4-BE49-F238E27FC236}">
                <a16:creationId xmlns:a16="http://schemas.microsoft.com/office/drawing/2014/main" id="{4558D5D3-6EA3-AD5F-9121-EF8EFC9BE699}"/>
              </a:ext>
            </a:extLst>
          </p:cNvPr>
          <p:cNvSpPr txBox="1"/>
          <p:nvPr/>
        </p:nvSpPr>
        <p:spPr>
          <a:xfrm>
            <a:off x="4849499" y="3826047"/>
            <a:ext cx="7326702" cy="1666259"/>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FFFFCC"/>
              </a:buClr>
              <a:buSzPts val="7200"/>
              <a:buFont typeface="Calibri"/>
              <a:buNone/>
              <a:tabLst/>
              <a:defRPr/>
            </a:pPr>
            <a:r>
              <a:rPr kumimoji="0" lang="en-US" sz="5400" b="0" i="0" u="none" strike="noStrike" kern="0" cap="none" spc="0" normalizeH="0" baseline="0" noProof="0" dirty="0">
                <a:ln w="0"/>
                <a:solidFill>
                  <a:schemeClr val="accent1">
                    <a:lumMod val="75000"/>
                  </a:schemeClr>
                </a:solidFill>
                <a:effectLst>
                  <a:outerShdw blurRad="38100" dist="25400" dir="5400000" algn="ctr" rotWithShape="0">
                    <a:srgbClr val="6E747A">
                      <a:alpha val="43000"/>
                    </a:srgbClr>
                  </a:outerShdw>
                </a:effectLst>
                <a:uLnTx/>
                <a:uFillTx/>
                <a:latin typeface="Calibri"/>
                <a:ea typeface="Calibri"/>
                <a:cs typeface="Calibri"/>
                <a:sym typeface="Calibri"/>
              </a:rPr>
              <a:t>Welcome! </a:t>
            </a:r>
          </a:p>
          <a:p>
            <a:pPr marL="0" marR="0" lvl="0" indent="0" algn="ctr" defTabSz="914400" rtl="0" eaLnBrk="1" fontAlgn="auto" latinLnBrk="0" hangingPunct="1">
              <a:lnSpc>
                <a:spcPct val="90000"/>
              </a:lnSpc>
              <a:spcBef>
                <a:spcPts val="0"/>
              </a:spcBef>
              <a:spcAft>
                <a:spcPts val="0"/>
              </a:spcAft>
              <a:buClr>
                <a:srgbClr val="FFFFCC"/>
              </a:buClr>
              <a:buSzPts val="7200"/>
              <a:buFont typeface="Calibri"/>
              <a:buNone/>
              <a:tabLst/>
              <a:defRPr/>
            </a:pPr>
            <a:r>
              <a:rPr kumimoji="0" lang="en-US" sz="5400" b="0" i="0" u="none" strike="noStrike" kern="0" cap="none" spc="0" normalizeH="0" baseline="0" noProof="0" dirty="0">
                <a:ln w="0"/>
                <a:solidFill>
                  <a:schemeClr val="accent1">
                    <a:lumMod val="75000"/>
                  </a:schemeClr>
                </a:solidFill>
                <a:effectLst>
                  <a:outerShdw blurRad="38100" dist="25400" dir="5400000" algn="ctr" rotWithShape="0">
                    <a:srgbClr val="6E747A">
                      <a:alpha val="43000"/>
                    </a:srgbClr>
                  </a:outerShdw>
                </a:effectLst>
                <a:uLnTx/>
                <a:uFillTx/>
                <a:latin typeface="Calibri"/>
                <a:ea typeface="Calibri"/>
                <a:cs typeface="Calibri"/>
                <a:sym typeface="Calibri"/>
              </a:rPr>
              <a:t>Thank you for joining us</a:t>
            </a:r>
          </a:p>
        </p:txBody>
      </p:sp>
      <p:sp>
        <p:nvSpPr>
          <p:cNvPr id="7" name="TextBox 6">
            <a:extLst>
              <a:ext uri="{FF2B5EF4-FFF2-40B4-BE49-F238E27FC236}">
                <a16:creationId xmlns:a16="http://schemas.microsoft.com/office/drawing/2014/main" id="{853CC126-6308-E891-F5E6-5001CF8496BF}"/>
              </a:ext>
            </a:extLst>
          </p:cNvPr>
          <p:cNvSpPr txBox="1"/>
          <p:nvPr/>
        </p:nvSpPr>
        <p:spPr>
          <a:xfrm>
            <a:off x="5585988" y="1702389"/>
            <a:ext cx="6606011" cy="2123658"/>
          </a:xfrm>
          <a:prstGeom prst="rect">
            <a:avLst/>
          </a:prstGeom>
          <a:solidFill>
            <a:srgbClr val="385723">
              <a:alpha val="32941"/>
            </a:srgb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Arial"/>
                <a:cs typeface="Arial"/>
                <a:sym typeface="Arial"/>
              </a:rPr>
              <a:t>Sunday</a:t>
            </a:r>
            <a:br>
              <a:rPr kumimoji="0" lang="en-US" sz="4400" b="1" i="0" u="none" strike="noStrike" kern="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Arial"/>
                <a:cs typeface="Arial"/>
                <a:sym typeface="Arial"/>
              </a:rPr>
            </a:br>
            <a:r>
              <a:rPr kumimoji="0" lang="en-US" sz="4400" b="1" i="0" u="none" strike="noStrike" kern="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Arial"/>
                <a:cs typeface="Arial"/>
                <a:sym typeface="Arial"/>
              </a:rPr>
              <a:t>December </a:t>
            </a:r>
            <a:r>
              <a:rPr lang="en-US" sz="4400" b="1" dirty="0">
                <a:solidFill>
                  <a:srgbClr val="FFC000">
                    <a:lumMod val="20000"/>
                    <a:lumOff val="80000"/>
                  </a:srgbClr>
                </a:solidFill>
                <a:effectLst>
                  <a:outerShdw blurRad="38100" dist="38100" dir="2700000" algn="tl">
                    <a:srgbClr val="000000">
                      <a:alpha val="43137"/>
                    </a:srgbClr>
                  </a:outerShdw>
                </a:effectLst>
              </a:rPr>
              <a:t>29</a:t>
            </a:r>
            <a:r>
              <a:rPr kumimoji="0" lang="en-US" sz="4400" b="1" i="0" u="none" strike="noStrike" kern="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Arial"/>
                <a:cs typeface="Arial"/>
                <a:sym typeface="Arial"/>
              </a:rPr>
              <a:t>, 2024</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rgbClr val="FFC000">
                    <a:lumMod val="20000"/>
                    <a:lumOff val="80000"/>
                  </a:srgbClr>
                </a:solidFill>
                <a:effectLst>
                  <a:outerShdw blurRad="38100" dist="38100" dir="2700000" algn="tl">
                    <a:srgbClr val="000000">
                      <a:alpha val="43137"/>
                    </a:srgbClr>
                  </a:outerShdw>
                </a:effectLst>
              </a:rPr>
              <a:t>1</a:t>
            </a:r>
            <a:r>
              <a:rPr lang="en-US" sz="4400" b="1" baseline="30000" dirty="0">
                <a:solidFill>
                  <a:srgbClr val="FFC000">
                    <a:lumMod val="20000"/>
                    <a:lumOff val="80000"/>
                  </a:srgbClr>
                </a:solidFill>
                <a:effectLst>
                  <a:outerShdw blurRad="38100" dist="38100" dir="2700000" algn="tl">
                    <a:srgbClr val="000000">
                      <a:alpha val="43137"/>
                    </a:srgbClr>
                  </a:outerShdw>
                </a:effectLst>
              </a:rPr>
              <a:t>st</a:t>
            </a:r>
            <a:r>
              <a:rPr lang="en-US" sz="4400" b="1" dirty="0">
                <a:solidFill>
                  <a:srgbClr val="FFC000">
                    <a:lumMod val="20000"/>
                    <a:lumOff val="80000"/>
                  </a:srgbClr>
                </a:solidFill>
                <a:effectLst>
                  <a:outerShdw blurRad="38100" dist="38100" dir="2700000" algn="tl">
                    <a:srgbClr val="000000">
                      <a:alpha val="43137"/>
                    </a:srgbClr>
                  </a:outerShdw>
                </a:effectLst>
              </a:rPr>
              <a:t> Sunday of Christmas</a:t>
            </a:r>
            <a:endParaRPr kumimoji="0" lang="en-US" sz="4400" b="1" i="0" u="none" strike="noStrike" kern="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Arial"/>
              <a:cs typeface="Arial"/>
              <a:sym typeface="Arial"/>
            </a:endParaRPr>
          </a:p>
        </p:txBody>
      </p:sp>
      <p:pic>
        <p:nvPicPr>
          <p:cNvPr id="8" name="Picture 7">
            <a:extLst>
              <a:ext uri="{FF2B5EF4-FFF2-40B4-BE49-F238E27FC236}">
                <a16:creationId xmlns:a16="http://schemas.microsoft.com/office/drawing/2014/main" id="{62A9DC08-303F-19A6-A69C-5AD10373BA32}"/>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920" y="5924623"/>
            <a:ext cx="568538" cy="914400"/>
          </a:xfrm>
          <a:prstGeom prst="rect">
            <a:avLst/>
          </a:prstGeom>
        </p:spPr>
      </p:pic>
      <p:sp>
        <p:nvSpPr>
          <p:cNvPr id="9" name="TextBox 8">
            <a:extLst>
              <a:ext uri="{FF2B5EF4-FFF2-40B4-BE49-F238E27FC236}">
                <a16:creationId xmlns:a16="http://schemas.microsoft.com/office/drawing/2014/main" id="{F76B75BB-F022-73D0-AFAC-643423FB3E71}"/>
              </a:ext>
            </a:extLst>
          </p:cNvPr>
          <p:cNvSpPr txBox="1"/>
          <p:nvPr/>
        </p:nvSpPr>
        <p:spPr>
          <a:xfrm>
            <a:off x="365791" y="6381823"/>
            <a:ext cx="5237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a:cs typeface="Arial"/>
                <a:sym typeface="Arial"/>
              </a:rPr>
              <a:t>Placentia United Methodist Church</a:t>
            </a:r>
          </a:p>
        </p:txBody>
      </p:sp>
    </p:spTree>
    <p:extLst>
      <p:ext uri="{BB962C8B-B14F-4D97-AF65-F5344CB8AC3E}">
        <p14:creationId xmlns:p14="http://schemas.microsoft.com/office/powerpoint/2010/main" val="644383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F4CAFA7F-CB6D-7F2F-C7C1-F1DBA82DB259}"/>
            </a:ext>
          </a:extLst>
        </p:cNvPr>
        <p:cNvGrpSpPr/>
        <p:nvPr/>
      </p:nvGrpSpPr>
      <p:grpSpPr>
        <a:xfrm>
          <a:off x="0" y="0"/>
          <a:ext cx="0" cy="0"/>
          <a:chOff x="0" y="0"/>
          <a:chExt cx="0" cy="0"/>
        </a:xfrm>
      </p:grpSpPr>
    </p:spTree>
    <p:extLst>
      <p:ext uri="{BB962C8B-B14F-4D97-AF65-F5344CB8AC3E}">
        <p14:creationId xmlns:p14="http://schemas.microsoft.com/office/powerpoint/2010/main" val="575822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566"/>
        <p:cNvGrpSpPr/>
        <p:nvPr/>
      </p:nvGrpSpPr>
      <p:grpSpPr>
        <a:xfrm>
          <a:off x="0" y="0"/>
          <a:ext cx="0" cy="0"/>
          <a:chOff x="0" y="0"/>
          <a:chExt cx="0" cy="0"/>
        </a:xfrm>
      </p:grpSpPr>
      <p:sp>
        <p:nvSpPr>
          <p:cNvPr id="567" name="Google Shape;567;p30"/>
          <p:cNvSpPr txBox="1"/>
          <p:nvPr/>
        </p:nvSpPr>
        <p:spPr>
          <a:xfrm>
            <a:off x="1" y="1225729"/>
            <a:ext cx="12191999" cy="517060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Calibri"/>
              <a:buNone/>
            </a:pPr>
            <a:r>
              <a:rPr lang="en-US" sz="6600" b="1" i="0" u="none" strike="noStrike" cap="none" dirty="0">
                <a:solidFill>
                  <a:srgbClr val="000000"/>
                </a:solidFill>
                <a:effectLst>
                  <a:outerShdw blurRad="38100" dist="38100" dir="2700000" algn="tl">
                    <a:srgbClr val="000000">
                      <a:alpha val="43137"/>
                    </a:srgbClr>
                  </a:outerShdw>
                </a:effectLst>
                <a:latin typeface="Calibri"/>
                <a:ea typeface="Calibri"/>
                <a:cs typeface="Calibri"/>
                <a:sym typeface="Calibri"/>
              </a:rPr>
              <a:t>All: Loving God, may we be found, and may we find a place called home, a place where faith holds us, and grace renews us.  Where forgiveness longs for us to be who</a:t>
            </a:r>
          </a:p>
        </p:txBody>
      </p:sp>
      <p:sp>
        <p:nvSpPr>
          <p:cNvPr id="568" name="Google Shape;568;p30"/>
          <p:cNvSpPr txBox="1"/>
          <p:nvPr/>
        </p:nvSpPr>
        <p:spPr>
          <a:xfrm>
            <a:off x="0" y="0"/>
            <a:ext cx="12191999" cy="96948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F2F2F2"/>
              </a:buClr>
              <a:buSzPts val="6600"/>
              <a:buFont typeface="Calibri"/>
              <a:buNone/>
            </a:pPr>
            <a:r>
              <a:rPr lang="en-US" sz="6600" b="1" i="0" u="none" strike="noStrike" cap="none" dirty="0">
                <a:solidFill>
                  <a:schemeClr val="accent4">
                    <a:lumMod val="50000"/>
                  </a:schemeClr>
                </a:solidFill>
                <a:effectLst>
                  <a:outerShdw blurRad="38100" dist="38100" dir="2700000" algn="tl">
                    <a:srgbClr val="000000">
                      <a:alpha val="43137"/>
                    </a:srgbClr>
                  </a:outerShdw>
                </a:effectLst>
                <a:latin typeface="Ink Free" panose="03080402000500000000" pitchFamily="66" charset="0"/>
                <a:ea typeface="Calibri"/>
                <a:cs typeface="Dreaming Outloud Pro" panose="020B0604020202020204" pitchFamily="66" charset="0"/>
                <a:sym typeface="Calibri"/>
              </a:rPr>
              <a:t>Praying Together</a:t>
            </a:r>
            <a:endParaRPr dirty="0">
              <a:solidFill>
                <a:schemeClr val="accent4">
                  <a:lumMod val="50000"/>
                </a:schemeClr>
              </a:solidFill>
              <a:effectLst>
                <a:outerShdw blurRad="38100" dist="38100" dir="2700000" algn="tl">
                  <a:srgbClr val="000000">
                    <a:alpha val="43137"/>
                  </a:srgbClr>
                </a:outerShdw>
              </a:effectLst>
              <a:latin typeface="Ink Free" panose="03080402000500000000" pitchFamily="66" charset="0"/>
              <a:cs typeface="Dreaming Outloud Pro" panose="020B0604020202020204" pitchFamily="66" charset="0"/>
            </a:endParaRPr>
          </a:p>
        </p:txBody>
      </p:sp>
    </p:spTree>
    <p:extLst>
      <p:ext uri="{BB962C8B-B14F-4D97-AF65-F5344CB8AC3E}">
        <p14:creationId xmlns:p14="http://schemas.microsoft.com/office/powerpoint/2010/main" val="1980629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566">
          <a:extLst>
            <a:ext uri="{FF2B5EF4-FFF2-40B4-BE49-F238E27FC236}">
              <a16:creationId xmlns:a16="http://schemas.microsoft.com/office/drawing/2014/main" id="{9EC4D747-9B9C-071A-00C3-299D71BF28DE}"/>
            </a:ext>
          </a:extLst>
        </p:cNvPr>
        <p:cNvGrpSpPr/>
        <p:nvPr/>
      </p:nvGrpSpPr>
      <p:grpSpPr>
        <a:xfrm>
          <a:off x="0" y="0"/>
          <a:ext cx="0" cy="0"/>
          <a:chOff x="0" y="0"/>
          <a:chExt cx="0" cy="0"/>
        </a:xfrm>
      </p:grpSpPr>
      <p:sp>
        <p:nvSpPr>
          <p:cNvPr id="567" name="Google Shape;567;p30">
            <a:extLst>
              <a:ext uri="{FF2B5EF4-FFF2-40B4-BE49-F238E27FC236}">
                <a16:creationId xmlns:a16="http://schemas.microsoft.com/office/drawing/2014/main" id="{977FF2E6-0289-E0FF-6E0D-BD6525F14CEA}"/>
              </a:ext>
            </a:extLst>
          </p:cNvPr>
          <p:cNvSpPr txBox="1"/>
          <p:nvPr/>
        </p:nvSpPr>
        <p:spPr>
          <a:xfrm>
            <a:off x="1" y="1225729"/>
            <a:ext cx="12191999" cy="517060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Calibri"/>
              <a:buNone/>
            </a:pPr>
            <a:r>
              <a:rPr lang="en-US" sz="6600" b="1" i="0" u="none" strike="noStrike" cap="none" dirty="0">
                <a:solidFill>
                  <a:srgbClr val="000000"/>
                </a:solidFill>
                <a:effectLst>
                  <a:outerShdw blurRad="38100" dist="38100" dir="2700000" algn="tl">
                    <a:srgbClr val="000000">
                      <a:alpha val="43137"/>
                    </a:srgbClr>
                  </a:outerShdw>
                </a:effectLst>
                <a:latin typeface="Calibri"/>
                <a:ea typeface="Calibri"/>
                <a:cs typeface="Calibri"/>
                <a:sym typeface="Calibri"/>
              </a:rPr>
              <a:t>you will us to be.  May we find a place called home where we are accepted as we are, taken in and loved unconditionally.  A place called home where we belong and</a:t>
            </a:r>
          </a:p>
        </p:txBody>
      </p:sp>
      <p:sp>
        <p:nvSpPr>
          <p:cNvPr id="568" name="Google Shape;568;p30">
            <a:extLst>
              <a:ext uri="{FF2B5EF4-FFF2-40B4-BE49-F238E27FC236}">
                <a16:creationId xmlns:a16="http://schemas.microsoft.com/office/drawing/2014/main" id="{4BFB4A19-2B56-74A7-6B07-D700BD4DEF6B}"/>
              </a:ext>
            </a:extLst>
          </p:cNvPr>
          <p:cNvSpPr txBox="1"/>
          <p:nvPr/>
        </p:nvSpPr>
        <p:spPr>
          <a:xfrm>
            <a:off x="0" y="0"/>
            <a:ext cx="12191999" cy="96948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F2F2F2"/>
              </a:buClr>
              <a:buSzPts val="6600"/>
              <a:buFont typeface="Calibri"/>
              <a:buNone/>
            </a:pPr>
            <a:r>
              <a:rPr lang="en-US" sz="6600" b="1" i="0" u="none" strike="noStrike" cap="none" dirty="0">
                <a:solidFill>
                  <a:schemeClr val="accent4">
                    <a:lumMod val="50000"/>
                  </a:schemeClr>
                </a:solidFill>
                <a:effectLst>
                  <a:outerShdw blurRad="38100" dist="38100" dir="2700000" algn="tl">
                    <a:srgbClr val="000000">
                      <a:alpha val="43137"/>
                    </a:srgbClr>
                  </a:outerShdw>
                </a:effectLst>
                <a:latin typeface="Ink Free" panose="03080402000500000000" pitchFamily="66" charset="0"/>
                <a:ea typeface="Calibri"/>
                <a:cs typeface="Dreaming Outloud Pro" panose="020B0604020202020204" pitchFamily="66" charset="0"/>
                <a:sym typeface="Calibri"/>
              </a:rPr>
              <a:t>Praying Together</a:t>
            </a:r>
            <a:endParaRPr dirty="0">
              <a:solidFill>
                <a:schemeClr val="accent4">
                  <a:lumMod val="50000"/>
                </a:schemeClr>
              </a:solidFill>
              <a:effectLst>
                <a:outerShdw blurRad="38100" dist="38100" dir="2700000" algn="tl">
                  <a:srgbClr val="000000">
                    <a:alpha val="43137"/>
                  </a:srgbClr>
                </a:outerShdw>
              </a:effectLst>
              <a:latin typeface="Ink Free" panose="03080402000500000000" pitchFamily="66" charset="0"/>
              <a:cs typeface="Dreaming Outloud Pro" panose="020B0604020202020204" pitchFamily="66" charset="0"/>
            </a:endParaRPr>
          </a:p>
        </p:txBody>
      </p:sp>
    </p:spTree>
    <p:extLst>
      <p:ext uri="{BB962C8B-B14F-4D97-AF65-F5344CB8AC3E}">
        <p14:creationId xmlns:p14="http://schemas.microsoft.com/office/powerpoint/2010/main" val="2450771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566">
          <a:extLst>
            <a:ext uri="{FF2B5EF4-FFF2-40B4-BE49-F238E27FC236}">
              <a16:creationId xmlns:a16="http://schemas.microsoft.com/office/drawing/2014/main" id="{BDCFC814-AFD4-4097-80A4-C6E437FB9B9D}"/>
            </a:ext>
          </a:extLst>
        </p:cNvPr>
        <p:cNvGrpSpPr/>
        <p:nvPr/>
      </p:nvGrpSpPr>
      <p:grpSpPr>
        <a:xfrm>
          <a:off x="0" y="0"/>
          <a:ext cx="0" cy="0"/>
          <a:chOff x="0" y="0"/>
          <a:chExt cx="0" cy="0"/>
        </a:xfrm>
      </p:grpSpPr>
      <p:sp>
        <p:nvSpPr>
          <p:cNvPr id="567" name="Google Shape;567;p30">
            <a:extLst>
              <a:ext uri="{FF2B5EF4-FFF2-40B4-BE49-F238E27FC236}">
                <a16:creationId xmlns:a16="http://schemas.microsoft.com/office/drawing/2014/main" id="{7B056C9A-5B61-7340-BAE3-1857A51B9074}"/>
              </a:ext>
            </a:extLst>
          </p:cNvPr>
          <p:cNvSpPr txBox="1"/>
          <p:nvPr/>
        </p:nvSpPr>
        <p:spPr>
          <a:xfrm>
            <a:off x="1" y="1225729"/>
            <a:ext cx="12191999" cy="517060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Calibri"/>
              <a:buNone/>
            </a:pPr>
            <a:r>
              <a:rPr lang="en-US" sz="6600" b="1" i="0" u="none" strike="noStrike" cap="none" dirty="0">
                <a:solidFill>
                  <a:srgbClr val="000000"/>
                </a:solidFill>
                <a:effectLst>
                  <a:outerShdw blurRad="38100" dist="38100" dir="2700000" algn="tl">
                    <a:srgbClr val="000000">
                      <a:alpha val="43137"/>
                    </a:srgbClr>
                  </a:outerShdw>
                </a:effectLst>
                <a:latin typeface="Calibri"/>
                <a:ea typeface="Calibri"/>
                <a:cs typeface="Calibri"/>
                <a:sym typeface="Calibri"/>
              </a:rPr>
              <a:t>our souls fit.  Where our questions are allowed, our anger is heard, our needs are recognized, our pain is held, and our names are known.  </a:t>
            </a:r>
          </a:p>
        </p:txBody>
      </p:sp>
      <p:sp>
        <p:nvSpPr>
          <p:cNvPr id="568" name="Google Shape;568;p30">
            <a:extLst>
              <a:ext uri="{FF2B5EF4-FFF2-40B4-BE49-F238E27FC236}">
                <a16:creationId xmlns:a16="http://schemas.microsoft.com/office/drawing/2014/main" id="{2B615DD6-89F7-EDDF-988C-A05A1AC11B15}"/>
              </a:ext>
            </a:extLst>
          </p:cNvPr>
          <p:cNvSpPr txBox="1"/>
          <p:nvPr/>
        </p:nvSpPr>
        <p:spPr>
          <a:xfrm>
            <a:off x="0" y="0"/>
            <a:ext cx="12191999" cy="96948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F2F2F2"/>
              </a:buClr>
              <a:buSzPts val="6600"/>
              <a:buFont typeface="Calibri"/>
              <a:buNone/>
            </a:pPr>
            <a:r>
              <a:rPr lang="en-US" sz="6600" b="1" i="0" u="none" strike="noStrike" cap="none" dirty="0">
                <a:solidFill>
                  <a:schemeClr val="accent4">
                    <a:lumMod val="50000"/>
                  </a:schemeClr>
                </a:solidFill>
                <a:effectLst>
                  <a:outerShdw blurRad="38100" dist="38100" dir="2700000" algn="tl">
                    <a:srgbClr val="000000">
                      <a:alpha val="43137"/>
                    </a:srgbClr>
                  </a:outerShdw>
                </a:effectLst>
                <a:latin typeface="Ink Free" panose="03080402000500000000" pitchFamily="66" charset="0"/>
                <a:ea typeface="Calibri"/>
                <a:cs typeface="Dreaming Outloud Pro" panose="020B0604020202020204" pitchFamily="66" charset="0"/>
                <a:sym typeface="Calibri"/>
              </a:rPr>
              <a:t>Praying Together</a:t>
            </a:r>
            <a:endParaRPr dirty="0">
              <a:solidFill>
                <a:schemeClr val="accent4">
                  <a:lumMod val="50000"/>
                </a:schemeClr>
              </a:solidFill>
              <a:effectLst>
                <a:outerShdw blurRad="38100" dist="38100" dir="2700000" algn="tl">
                  <a:srgbClr val="000000">
                    <a:alpha val="43137"/>
                  </a:srgbClr>
                </a:outerShdw>
              </a:effectLst>
              <a:latin typeface="Ink Free" panose="03080402000500000000" pitchFamily="66" charset="0"/>
              <a:cs typeface="Dreaming Outloud Pro" panose="020B0604020202020204" pitchFamily="66" charset="0"/>
            </a:endParaRPr>
          </a:p>
        </p:txBody>
      </p:sp>
    </p:spTree>
    <p:extLst>
      <p:ext uri="{BB962C8B-B14F-4D97-AF65-F5344CB8AC3E}">
        <p14:creationId xmlns:p14="http://schemas.microsoft.com/office/powerpoint/2010/main" val="2958529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566">
          <a:extLst>
            <a:ext uri="{FF2B5EF4-FFF2-40B4-BE49-F238E27FC236}">
              <a16:creationId xmlns:a16="http://schemas.microsoft.com/office/drawing/2014/main" id="{80D4E386-BACD-BAD7-DCE6-AFA2EEA2405F}"/>
            </a:ext>
          </a:extLst>
        </p:cNvPr>
        <p:cNvGrpSpPr/>
        <p:nvPr/>
      </p:nvGrpSpPr>
      <p:grpSpPr>
        <a:xfrm>
          <a:off x="0" y="0"/>
          <a:ext cx="0" cy="0"/>
          <a:chOff x="0" y="0"/>
          <a:chExt cx="0" cy="0"/>
        </a:xfrm>
      </p:grpSpPr>
      <p:sp>
        <p:nvSpPr>
          <p:cNvPr id="567" name="Google Shape;567;p30">
            <a:extLst>
              <a:ext uri="{FF2B5EF4-FFF2-40B4-BE49-F238E27FC236}">
                <a16:creationId xmlns:a16="http://schemas.microsoft.com/office/drawing/2014/main" id="{6E98893D-2B6F-6932-940C-75306A353BC4}"/>
              </a:ext>
            </a:extLst>
          </p:cNvPr>
          <p:cNvSpPr txBox="1"/>
          <p:nvPr/>
        </p:nvSpPr>
        <p:spPr>
          <a:xfrm>
            <a:off x="1" y="1225729"/>
            <a:ext cx="12191999" cy="517060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Calibri"/>
              <a:buNone/>
            </a:pPr>
            <a:r>
              <a:rPr lang="en-US" sz="6600" b="1" i="0" u="none" strike="noStrike" cap="none" dirty="0">
                <a:solidFill>
                  <a:srgbClr val="000000"/>
                </a:solidFill>
                <a:effectLst>
                  <a:outerShdw blurRad="38100" dist="38100" dir="2700000" algn="tl">
                    <a:srgbClr val="000000">
                      <a:alpha val="43137"/>
                    </a:srgbClr>
                  </a:outerShdw>
                </a:effectLst>
                <a:latin typeface="Calibri"/>
                <a:ea typeface="Calibri"/>
                <a:cs typeface="Calibri"/>
                <a:sym typeface="Calibri"/>
              </a:rPr>
              <a:t>And may this be that place, O God, this group of travelers, doubters, and companions on the way.  This home, your place, isn’t a building, but a way of being </a:t>
            </a:r>
          </a:p>
        </p:txBody>
      </p:sp>
      <p:sp>
        <p:nvSpPr>
          <p:cNvPr id="568" name="Google Shape;568;p30">
            <a:extLst>
              <a:ext uri="{FF2B5EF4-FFF2-40B4-BE49-F238E27FC236}">
                <a16:creationId xmlns:a16="http://schemas.microsoft.com/office/drawing/2014/main" id="{FBC975D5-D7A4-E6BF-B558-0EC77B7A8A41}"/>
              </a:ext>
            </a:extLst>
          </p:cNvPr>
          <p:cNvSpPr txBox="1"/>
          <p:nvPr/>
        </p:nvSpPr>
        <p:spPr>
          <a:xfrm>
            <a:off x="0" y="0"/>
            <a:ext cx="12191999" cy="96948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F2F2F2"/>
              </a:buClr>
              <a:buSzPts val="6600"/>
              <a:buFont typeface="Calibri"/>
              <a:buNone/>
            </a:pPr>
            <a:r>
              <a:rPr lang="en-US" sz="6600" b="1" i="0" u="none" strike="noStrike" cap="none" dirty="0">
                <a:solidFill>
                  <a:schemeClr val="accent4">
                    <a:lumMod val="50000"/>
                  </a:schemeClr>
                </a:solidFill>
                <a:effectLst>
                  <a:outerShdw blurRad="38100" dist="38100" dir="2700000" algn="tl">
                    <a:srgbClr val="000000">
                      <a:alpha val="43137"/>
                    </a:srgbClr>
                  </a:outerShdw>
                </a:effectLst>
                <a:latin typeface="Ink Free" panose="03080402000500000000" pitchFamily="66" charset="0"/>
                <a:ea typeface="Calibri"/>
                <a:cs typeface="Dreaming Outloud Pro" panose="020B0604020202020204" pitchFamily="66" charset="0"/>
                <a:sym typeface="Calibri"/>
              </a:rPr>
              <a:t>Praying Together</a:t>
            </a:r>
            <a:endParaRPr dirty="0">
              <a:solidFill>
                <a:schemeClr val="accent4">
                  <a:lumMod val="50000"/>
                </a:schemeClr>
              </a:solidFill>
              <a:effectLst>
                <a:outerShdw blurRad="38100" dist="38100" dir="2700000" algn="tl">
                  <a:srgbClr val="000000">
                    <a:alpha val="43137"/>
                  </a:srgbClr>
                </a:outerShdw>
              </a:effectLst>
              <a:latin typeface="Ink Free" panose="03080402000500000000" pitchFamily="66" charset="0"/>
              <a:cs typeface="Dreaming Outloud Pro" panose="020B0604020202020204" pitchFamily="66" charset="0"/>
            </a:endParaRPr>
          </a:p>
        </p:txBody>
      </p:sp>
    </p:spTree>
    <p:extLst>
      <p:ext uri="{BB962C8B-B14F-4D97-AF65-F5344CB8AC3E}">
        <p14:creationId xmlns:p14="http://schemas.microsoft.com/office/powerpoint/2010/main" val="1510656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566">
          <a:extLst>
            <a:ext uri="{FF2B5EF4-FFF2-40B4-BE49-F238E27FC236}">
              <a16:creationId xmlns:a16="http://schemas.microsoft.com/office/drawing/2014/main" id="{E2A064F7-30B7-0D6E-498A-90D5F61F6E19}"/>
            </a:ext>
          </a:extLst>
        </p:cNvPr>
        <p:cNvGrpSpPr/>
        <p:nvPr/>
      </p:nvGrpSpPr>
      <p:grpSpPr>
        <a:xfrm>
          <a:off x="0" y="0"/>
          <a:ext cx="0" cy="0"/>
          <a:chOff x="0" y="0"/>
          <a:chExt cx="0" cy="0"/>
        </a:xfrm>
      </p:grpSpPr>
      <p:sp>
        <p:nvSpPr>
          <p:cNvPr id="567" name="Google Shape;567;p30">
            <a:extLst>
              <a:ext uri="{FF2B5EF4-FFF2-40B4-BE49-F238E27FC236}">
                <a16:creationId xmlns:a16="http://schemas.microsoft.com/office/drawing/2014/main" id="{3E999B00-C7BD-706E-23BE-D355A2A7E1E2}"/>
              </a:ext>
            </a:extLst>
          </p:cNvPr>
          <p:cNvSpPr txBox="1"/>
          <p:nvPr/>
        </p:nvSpPr>
        <p:spPr>
          <a:xfrm>
            <a:off x="1" y="1225729"/>
            <a:ext cx="12191999" cy="517060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Calibri"/>
              <a:buNone/>
            </a:pPr>
            <a:r>
              <a:rPr lang="en-US" sz="6600" b="1" i="0" u="none" strike="noStrike" cap="none" dirty="0">
                <a:solidFill>
                  <a:srgbClr val="000000"/>
                </a:solidFill>
                <a:effectLst>
                  <a:outerShdw blurRad="38100" dist="38100" dir="2700000" algn="tl">
                    <a:srgbClr val="000000">
                      <a:alpha val="43137"/>
                    </a:srgbClr>
                  </a:outerShdw>
                </a:effectLst>
                <a:latin typeface="Calibri"/>
                <a:ea typeface="Calibri"/>
                <a:cs typeface="Calibri"/>
                <a:sym typeface="Calibri"/>
              </a:rPr>
              <a:t>in relationship; held together by love.  Loving God, may we make this a home to all who still yet seek a place of grace-filled sanctuary and gracious welcome.  </a:t>
            </a:r>
          </a:p>
        </p:txBody>
      </p:sp>
      <p:sp>
        <p:nvSpPr>
          <p:cNvPr id="568" name="Google Shape;568;p30">
            <a:extLst>
              <a:ext uri="{FF2B5EF4-FFF2-40B4-BE49-F238E27FC236}">
                <a16:creationId xmlns:a16="http://schemas.microsoft.com/office/drawing/2014/main" id="{A4A854FF-B855-7E7D-2285-4D662F413B38}"/>
              </a:ext>
            </a:extLst>
          </p:cNvPr>
          <p:cNvSpPr txBox="1"/>
          <p:nvPr/>
        </p:nvSpPr>
        <p:spPr>
          <a:xfrm>
            <a:off x="0" y="0"/>
            <a:ext cx="12191999" cy="96948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F2F2F2"/>
              </a:buClr>
              <a:buSzPts val="6600"/>
              <a:buFont typeface="Calibri"/>
              <a:buNone/>
            </a:pPr>
            <a:r>
              <a:rPr lang="en-US" sz="6600" b="1" i="0" u="none" strike="noStrike" cap="none" dirty="0">
                <a:solidFill>
                  <a:schemeClr val="accent4">
                    <a:lumMod val="50000"/>
                  </a:schemeClr>
                </a:solidFill>
                <a:effectLst>
                  <a:outerShdw blurRad="38100" dist="38100" dir="2700000" algn="tl">
                    <a:srgbClr val="000000">
                      <a:alpha val="43137"/>
                    </a:srgbClr>
                  </a:outerShdw>
                </a:effectLst>
                <a:latin typeface="Ink Free" panose="03080402000500000000" pitchFamily="66" charset="0"/>
                <a:ea typeface="Calibri"/>
                <a:cs typeface="Dreaming Outloud Pro" panose="020B0604020202020204" pitchFamily="66" charset="0"/>
                <a:sym typeface="Calibri"/>
              </a:rPr>
              <a:t>Praying Together</a:t>
            </a:r>
            <a:endParaRPr dirty="0">
              <a:solidFill>
                <a:schemeClr val="accent4">
                  <a:lumMod val="50000"/>
                </a:schemeClr>
              </a:solidFill>
              <a:effectLst>
                <a:outerShdw blurRad="38100" dist="38100" dir="2700000" algn="tl">
                  <a:srgbClr val="000000">
                    <a:alpha val="43137"/>
                  </a:srgbClr>
                </a:outerShdw>
              </a:effectLst>
              <a:latin typeface="Ink Free" panose="03080402000500000000" pitchFamily="66" charset="0"/>
              <a:cs typeface="Dreaming Outloud Pro" panose="020B0604020202020204" pitchFamily="66" charset="0"/>
            </a:endParaRPr>
          </a:p>
        </p:txBody>
      </p:sp>
    </p:spTree>
    <p:extLst>
      <p:ext uri="{BB962C8B-B14F-4D97-AF65-F5344CB8AC3E}">
        <p14:creationId xmlns:p14="http://schemas.microsoft.com/office/powerpoint/2010/main" val="1206607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566">
          <a:extLst>
            <a:ext uri="{FF2B5EF4-FFF2-40B4-BE49-F238E27FC236}">
              <a16:creationId xmlns:a16="http://schemas.microsoft.com/office/drawing/2014/main" id="{7F1F5B25-B7A6-3574-E7A9-D61CBA504F03}"/>
            </a:ext>
          </a:extLst>
        </p:cNvPr>
        <p:cNvGrpSpPr/>
        <p:nvPr/>
      </p:nvGrpSpPr>
      <p:grpSpPr>
        <a:xfrm>
          <a:off x="0" y="0"/>
          <a:ext cx="0" cy="0"/>
          <a:chOff x="0" y="0"/>
          <a:chExt cx="0" cy="0"/>
        </a:xfrm>
      </p:grpSpPr>
      <p:sp>
        <p:nvSpPr>
          <p:cNvPr id="567" name="Google Shape;567;p30">
            <a:extLst>
              <a:ext uri="{FF2B5EF4-FFF2-40B4-BE49-F238E27FC236}">
                <a16:creationId xmlns:a16="http://schemas.microsoft.com/office/drawing/2014/main" id="{A5E63A6A-49C6-C4D1-5164-042CFA55A3F7}"/>
              </a:ext>
            </a:extLst>
          </p:cNvPr>
          <p:cNvSpPr txBox="1"/>
          <p:nvPr/>
        </p:nvSpPr>
        <p:spPr>
          <a:xfrm>
            <a:off x="1" y="1225729"/>
            <a:ext cx="12191999"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Calibri"/>
              <a:buNone/>
            </a:pPr>
            <a:r>
              <a:rPr lang="en-US" sz="6600" b="1" i="0" u="none" strike="noStrike" cap="none" dirty="0">
                <a:solidFill>
                  <a:srgbClr val="000000"/>
                </a:solidFill>
                <a:effectLst>
                  <a:outerShdw blurRad="38100" dist="38100" dir="2700000" algn="tl">
                    <a:srgbClr val="000000">
                      <a:alpha val="43137"/>
                    </a:srgbClr>
                  </a:outerShdw>
                </a:effectLst>
                <a:latin typeface="Calibri"/>
                <a:ea typeface="Calibri"/>
                <a:cs typeface="Calibri"/>
                <a:sym typeface="Calibri"/>
              </a:rPr>
              <a:t>In Jesus’ precious name, Amen.</a:t>
            </a:r>
          </a:p>
        </p:txBody>
      </p:sp>
      <p:sp>
        <p:nvSpPr>
          <p:cNvPr id="568" name="Google Shape;568;p30">
            <a:extLst>
              <a:ext uri="{FF2B5EF4-FFF2-40B4-BE49-F238E27FC236}">
                <a16:creationId xmlns:a16="http://schemas.microsoft.com/office/drawing/2014/main" id="{0C0D1E49-768C-8ECC-265F-EC9D78C3D82E}"/>
              </a:ext>
            </a:extLst>
          </p:cNvPr>
          <p:cNvSpPr txBox="1"/>
          <p:nvPr/>
        </p:nvSpPr>
        <p:spPr>
          <a:xfrm>
            <a:off x="0" y="0"/>
            <a:ext cx="12191999" cy="96948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F2F2F2"/>
              </a:buClr>
              <a:buSzPts val="6600"/>
              <a:buFont typeface="Calibri"/>
              <a:buNone/>
            </a:pPr>
            <a:r>
              <a:rPr lang="en-US" sz="6600" b="1" i="0" u="none" strike="noStrike" cap="none" dirty="0">
                <a:solidFill>
                  <a:schemeClr val="accent4">
                    <a:lumMod val="50000"/>
                  </a:schemeClr>
                </a:solidFill>
                <a:effectLst>
                  <a:outerShdw blurRad="38100" dist="38100" dir="2700000" algn="tl">
                    <a:srgbClr val="000000">
                      <a:alpha val="43137"/>
                    </a:srgbClr>
                  </a:outerShdw>
                </a:effectLst>
                <a:latin typeface="Ink Free" panose="03080402000500000000" pitchFamily="66" charset="0"/>
                <a:ea typeface="Calibri"/>
                <a:cs typeface="Dreaming Outloud Pro" panose="020B0604020202020204" pitchFamily="66" charset="0"/>
                <a:sym typeface="Calibri"/>
              </a:rPr>
              <a:t>Praying Together</a:t>
            </a:r>
            <a:endParaRPr dirty="0">
              <a:solidFill>
                <a:schemeClr val="accent4">
                  <a:lumMod val="50000"/>
                </a:schemeClr>
              </a:solidFill>
              <a:effectLst>
                <a:outerShdw blurRad="38100" dist="38100" dir="2700000" algn="tl">
                  <a:srgbClr val="000000">
                    <a:alpha val="43137"/>
                  </a:srgbClr>
                </a:outerShdw>
              </a:effectLst>
              <a:latin typeface="Ink Free" panose="03080402000500000000" pitchFamily="66" charset="0"/>
              <a:cs typeface="Dreaming Outloud Pro" panose="020B0604020202020204" pitchFamily="66" charset="0"/>
            </a:endParaRPr>
          </a:p>
        </p:txBody>
      </p:sp>
    </p:spTree>
    <p:extLst>
      <p:ext uri="{BB962C8B-B14F-4D97-AF65-F5344CB8AC3E}">
        <p14:creationId xmlns:p14="http://schemas.microsoft.com/office/powerpoint/2010/main" val="424133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2F467-558E-AD30-9172-B364455BBEE6}"/>
            </a:ext>
          </a:extLst>
        </p:cNvPr>
        <p:cNvGrpSpPr/>
        <p:nvPr/>
      </p:nvGrpSpPr>
      <p:grpSpPr>
        <a:xfrm>
          <a:off x="0" y="0"/>
          <a:ext cx="0" cy="0"/>
          <a:chOff x="0" y="0"/>
          <a:chExt cx="0" cy="0"/>
        </a:xfrm>
      </p:grpSpPr>
      <p:pic>
        <p:nvPicPr>
          <p:cNvPr id="6" name="Picture 5" descr="A close-up of a christmas ornament&#10;&#10;Description automatically generated">
            <a:extLst>
              <a:ext uri="{FF2B5EF4-FFF2-40B4-BE49-F238E27FC236}">
                <a16:creationId xmlns:a16="http://schemas.microsoft.com/office/drawing/2014/main" id="{9FE7E61B-56C4-F0E1-73B6-BDCB293D373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0" y="0"/>
            <a:ext cx="12192000" cy="6858000"/>
          </a:xfrm>
          <a:prstGeom prst="rect">
            <a:avLst/>
          </a:prstGeom>
        </p:spPr>
      </p:pic>
      <p:sp>
        <p:nvSpPr>
          <p:cNvPr id="2" name="Google Shape;499;p17">
            <a:extLst>
              <a:ext uri="{FF2B5EF4-FFF2-40B4-BE49-F238E27FC236}">
                <a16:creationId xmlns:a16="http://schemas.microsoft.com/office/drawing/2014/main" id="{88A94ADA-91AD-3C83-9450-804C954DF8C5}"/>
              </a:ext>
            </a:extLst>
          </p:cNvPr>
          <p:cNvSpPr txBox="1"/>
          <p:nvPr/>
        </p:nvSpPr>
        <p:spPr>
          <a:xfrm>
            <a:off x="3048" y="1878691"/>
            <a:ext cx="12188952" cy="841973"/>
          </a:xfrm>
          <a:prstGeom prst="rect">
            <a:avLst/>
          </a:prstGeom>
          <a:gradFill flip="none" rotWithShape="1">
            <a:gsLst>
              <a:gs pos="67900">
                <a:srgbClr val="FFF6CA">
                  <a:alpha val="48000"/>
                </a:srgbClr>
              </a:gs>
              <a:gs pos="0">
                <a:srgbClr val="FFC000">
                  <a:tint val="66000"/>
                  <a:satMod val="160000"/>
                  <a:lumMod val="11000"/>
                  <a:lumOff val="89000"/>
                  <a:alpha val="33000"/>
                </a:srgbClr>
              </a:gs>
              <a:gs pos="50000">
                <a:srgbClr val="FFC000">
                  <a:lumMod val="60000"/>
                  <a:lumOff val="40000"/>
                  <a:tint val="44500"/>
                  <a:satMod val="160000"/>
                </a:srgbClr>
              </a:gs>
              <a:gs pos="100000">
                <a:srgbClr val="FFC000">
                  <a:lumMod val="60000"/>
                  <a:lumOff val="40000"/>
                  <a:tint val="23500"/>
                  <a:satMod val="160000"/>
                </a:srgbClr>
              </a:gs>
            </a:gsLst>
            <a:path path="circle">
              <a:fillToRect l="100000" t="100000"/>
            </a:path>
            <a:tileRect r="-100000" b="-100000"/>
          </a:grad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FFFFCC"/>
              </a:buClr>
              <a:buSzPts val="7200"/>
              <a:buFont typeface="Calibri"/>
              <a:buNone/>
              <a:tabLst/>
              <a:defRPr/>
            </a:pPr>
            <a:r>
              <a:rPr kumimoji="0" lang="en-US" sz="54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Calibri"/>
                <a:cs typeface="Calibri"/>
                <a:sym typeface="Calibri"/>
              </a:rPr>
              <a:t>Prayers of the People</a:t>
            </a:r>
          </a:p>
        </p:txBody>
      </p:sp>
    </p:spTree>
    <p:extLst>
      <p:ext uri="{BB962C8B-B14F-4D97-AF65-F5344CB8AC3E}">
        <p14:creationId xmlns:p14="http://schemas.microsoft.com/office/powerpoint/2010/main" val="518863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556B40-D50F-B77D-C66E-2F72FEE63B3E}"/>
              </a:ext>
            </a:extLst>
          </p:cNvPr>
          <p:cNvSpPr txBox="1"/>
          <p:nvPr/>
        </p:nvSpPr>
        <p:spPr>
          <a:xfrm>
            <a:off x="0" y="5165229"/>
            <a:ext cx="12191999" cy="1692771"/>
          </a:xfrm>
          <a:prstGeom prst="rect">
            <a:avLst/>
          </a:prstGeom>
          <a:solidFill>
            <a:schemeClr val="bg1">
              <a:alpha val="52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Lord’s Prayer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UMH #895 ©1989</a:t>
            </a:r>
          </a:p>
        </p:txBody>
      </p:sp>
    </p:spTree>
    <p:extLst>
      <p:ext uri="{BB962C8B-B14F-4D97-AF65-F5344CB8AC3E}">
        <p14:creationId xmlns:p14="http://schemas.microsoft.com/office/powerpoint/2010/main" val="1457220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8546" name="Content Placeholder 3"/>
          <p:cNvSpPr>
            <a:spLocks noGrp="1"/>
          </p:cNvSpPr>
          <p:nvPr>
            <p:ph idx="4294967295"/>
          </p:nvPr>
        </p:nvSpPr>
        <p:spPr>
          <a:xfrm>
            <a:off x="3349625" y="0"/>
            <a:ext cx="8842375" cy="6858000"/>
          </a:xfrm>
          <a:solidFill>
            <a:schemeClr val="tx1">
              <a:lumMod val="95000"/>
              <a:alpha val="56000"/>
            </a:schemeClr>
          </a:solidFill>
          <a:effectLst/>
        </p:spPr>
        <p:txBody>
          <a:bodyPr anchor="ctr">
            <a:noAutofit/>
          </a:bodyPr>
          <a:lstStyle/>
          <a:p>
            <a:pPr indent="-205740" algn="ctr">
              <a:lnSpc>
                <a:spcPct val="120000"/>
              </a:lnSpc>
              <a:spcBef>
                <a:spcPts val="0"/>
              </a:spcBef>
              <a:buNone/>
              <a:defRPr/>
            </a:pPr>
            <a:r>
              <a:rPr lang="en-US" sz="7200" b="1" dirty="0">
                <a:solidFill>
                  <a:schemeClr val="bg1"/>
                </a:solidFill>
                <a:ea typeface="FangSong" pitchFamily="49" charset="-122"/>
                <a:cs typeface="Arial" panose="020B0604020202020204" pitchFamily="34" charset="0"/>
              </a:rPr>
              <a:t>Our Father, </a:t>
            </a:r>
          </a:p>
          <a:p>
            <a:pPr indent="-205740" algn="ctr">
              <a:lnSpc>
                <a:spcPct val="120000"/>
              </a:lnSpc>
              <a:spcBef>
                <a:spcPts val="0"/>
              </a:spcBef>
              <a:buNone/>
              <a:defRPr/>
            </a:pPr>
            <a:r>
              <a:rPr lang="en-US" sz="7200" b="1" dirty="0">
                <a:solidFill>
                  <a:schemeClr val="bg1"/>
                </a:solidFill>
                <a:ea typeface="FangSong" pitchFamily="49" charset="-122"/>
                <a:cs typeface="Arial" panose="020B0604020202020204" pitchFamily="34" charset="0"/>
              </a:rPr>
              <a:t>who art in heaven,</a:t>
            </a:r>
          </a:p>
          <a:p>
            <a:pPr indent="-205740" algn="ctr">
              <a:lnSpc>
                <a:spcPct val="120000"/>
              </a:lnSpc>
              <a:spcBef>
                <a:spcPts val="0"/>
              </a:spcBef>
              <a:buNone/>
              <a:defRPr/>
            </a:pPr>
            <a:r>
              <a:rPr lang="en-US" sz="7200" b="1" dirty="0">
                <a:solidFill>
                  <a:schemeClr val="bg1"/>
                </a:solidFill>
                <a:ea typeface="FangSong" pitchFamily="49" charset="-122"/>
                <a:cs typeface="Arial" panose="020B0604020202020204" pitchFamily="34" charset="0"/>
              </a:rPr>
              <a:t>hallowed be thy name.</a:t>
            </a:r>
          </a:p>
        </p:txBody>
      </p:sp>
    </p:spTree>
    <p:extLst>
      <p:ext uri="{BB962C8B-B14F-4D97-AF65-F5344CB8AC3E}">
        <p14:creationId xmlns:p14="http://schemas.microsoft.com/office/powerpoint/2010/main" val="3739799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456F9-0BF7-4F3A-151A-91E960CC4FD3}"/>
            </a:ext>
          </a:extLst>
        </p:cNvPr>
        <p:cNvGrpSpPr/>
        <p:nvPr/>
      </p:nvGrpSpPr>
      <p:grpSpPr>
        <a:xfrm>
          <a:off x="0" y="0"/>
          <a:ext cx="0" cy="0"/>
          <a:chOff x="0" y="0"/>
          <a:chExt cx="0" cy="0"/>
        </a:xfrm>
      </p:grpSpPr>
      <p:pic>
        <p:nvPicPr>
          <p:cNvPr id="4" name="Picture 3" descr="A candle and a rose&#10;&#10;Description automatically generated">
            <a:extLst>
              <a:ext uri="{FF2B5EF4-FFF2-40B4-BE49-F238E27FC236}">
                <a16:creationId xmlns:a16="http://schemas.microsoft.com/office/drawing/2014/main" id="{1BE5CA7E-5502-5688-072F-E43C3013C73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2" name="Google Shape;499;p17">
            <a:extLst>
              <a:ext uri="{FF2B5EF4-FFF2-40B4-BE49-F238E27FC236}">
                <a16:creationId xmlns:a16="http://schemas.microsoft.com/office/drawing/2014/main" id="{27069171-FE2C-19D8-4CAD-DF630741114D}"/>
              </a:ext>
            </a:extLst>
          </p:cNvPr>
          <p:cNvSpPr txBox="1"/>
          <p:nvPr/>
        </p:nvSpPr>
        <p:spPr>
          <a:xfrm>
            <a:off x="0" y="2587027"/>
            <a:ext cx="12192000" cy="841973"/>
          </a:xfrm>
          <a:prstGeom prst="rect">
            <a:avLst/>
          </a:prstGeom>
          <a:gradFill flip="none" rotWithShape="1">
            <a:gsLst>
              <a:gs pos="67900">
                <a:srgbClr val="FFF6CA">
                  <a:alpha val="48000"/>
                </a:srgbClr>
              </a:gs>
              <a:gs pos="0">
                <a:srgbClr val="FFC000">
                  <a:tint val="66000"/>
                  <a:satMod val="160000"/>
                  <a:lumMod val="11000"/>
                  <a:lumOff val="89000"/>
                  <a:alpha val="33000"/>
                </a:srgbClr>
              </a:gs>
              <a:gs pos="50000">
                <a:srgbClr val="FFC000">
                  <a:lumMod val="60000"/>
                  <a:lumOff val="40000"/>
                  <a:tint val="44500"/>
                  <a:satMod val="160000"/>
                </a:srgbClr>
              </a:gs>
              <a:gs pos="100000">
                <a:srgbClr val="FFC000">
                  <a:lumMod val="60000"/>
                  <a:lumOff val="40000"/>
                  <a:tint val="23500"/>
                  <a:satMod val="160000"/>
                </a:srgbClr>
              </a:gs>
            </a:gsLst>
            <a:path path="circle">
              <a:fillToRect l="100000" t="100000"/>
            </a:path>
            <a:tileRect r="-100000" b="-100000"/>
          </a:grad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FFFFCC"/>
              </a:buClr>
              <a:buSzPts val="7200"/>
              <a:buFont typeface="Calibri"/>
              <a:buNone/>
              <a:tabLst/>
              <a:defRPr/>
            </a:pPr>
            <a:r>
              <a:rPr kumimoji="0" lang="en-US" sz="54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Calibri"/>
                <a:cs typeface="Calibri"/>
                <a:sym typeface="Calibri"/>
              </a:rPr>
              <a:t>Christmas Candle Lighting</a:t>
            </a:r>
          </a:p>
        </p:txBody>
      </p:sp>
    </p:spTree>
    <p:extLst>
      <p:ext uri="{BB962C8B-B14F-4D97-AF65-F5344CB8AC3E}">
        <p14:creationId xmlns:p14="http://schemas.microsoft.com/office/powerpoint/2010/main" val="1099571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8546" name="Content Placeholder 3"/>
          <p:cNvSpPr>
            <a:spLocks noGrp="1"/>
          </p:cNvSpPr>
          <p:nvPr>
            <p:ph idx="4294967295"/>
          </p:nvPr>
        </p:nvSpPr>
        <p:spPr>
          <a:xfrm>
            <a:off x="3371850" y="0"/>
            <a:ext cx="8820150" cy="6858000"/>
          </a:xfrm>
          <a:solidFill>
            <a:schemeClr val="tx1">
              <a:alpha val="56000"/>
            </a:schemeClr>
          </a:solidFill>
          <a:effectLst/>
        </p:spPr>
        <p:txBody>
          <a:bodyPr anchor="ctr">
            <a:noAutofit/>
          </a:bodyPr>
          <a:lstStyle/>
          <a:p>
            <a:pPr indent="-205740" algn="ctr">
              <a:lnSpc>
                <a:spcPct val="120000"/>
              </a:lnSpc>
              <a:spcBef>
                <a:spcPts val="0"/>
              </a:spcBef>
              <a:buNone/>
              <a:defRPr/>
            </a:pPr>
            <a:r>
              <a:rPr lang="en-US" sz="7200" b="1" dirty="0">
                <a:solidFill>
                  <a:schemeClr val="bg1"/>
                </a:solidFill>
                <a:ea typeface="FangSong" pitchFamily="49" charset="-122"/>
                <a:cs typeface="Arial" panose="020B0604020202020204" pitchFamily="34" charset="0"/>
              </a:rPr>
              <a:t>Thy Kingdom come,</a:t>
            </a:r>
          </a:p>
          <a:p>
            <a:pPr indent="-205740" algn="ctr">
              <a:lnSpc>
                <a:spcPct val="120000"/>
              </a:lnSpc>
              <a:spcBef>
                <a:spcPts val="0"/>
              </a:spcBef>
              <a:buNone/>
              <a:defRPr/>
            </a:pPr>
            <a:r>
              <a:rPr lang="en-US" sz="7200" b="1" dirty="0">
                <a:solidFill>
                  <a:schemeClr val="bg1"/>
                </a:solidFill>
                <a:ea typeface="FangSong" pitchFamily="49" charset="-122"/>
                <a:cs typeface="Arial" panose="020B0604020202020204" pitchFamily="34" charset="0"/>
              </a:rPr>
              <a:t>thy will be done</a:t>
            </a:r>
          </a:p>
          <a:p>
            <a:pPr indent="-205740" algn="ctr">
              <a:lnSpc>
                <a:spcPct val="120000"/>
              </a:lnSpc>
              <a:spcBef>
                <a:spcPts val="0"/>
              </a:spcBef>
              <a:buNone/>
              <a:defRPr/>
            </a:pPr>
            <a:r>
              <a:rPr lang="en-US" sz="7200" b="1" dirty="0">
                <a:solidFill>
                  <a:schemeClr val="bg1"/>
                </a:solidFill>
                <a:ea typeface="FangSong" pitchFamily="49" charset="-122"/>
                <a:cs typeface="Arial" panose="020B0604020202020204" pitchFamily="34" charset="0"/>
              </a:rPr>
              <a:t>on earth as it is in heaven.</a:t>
            </a:r>
          </a:p>
        </p:txBody>
      </p:sp>
    </p:spTree>
    <p:extLst>
      <p:ext uri="{BB962C8B-B14F-4D97-AF65-F5344CB8AC3E}">
        <p14:creationId xmlns:p14="http://schemas.microsoft.com/office/powerpoint/2010/main" val="4228919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8546" name="Content Placeholder 3"/>
          <p:cNvSpPr>
            <a:spLocks noGrp="1"/>
          </p:cNvSpPr>
          <p:nvPr>
            <p:ph idx="4294967295"/>
          </p:nvPr>
        </p:nvSpPr>
        <p:spPr>
          <a:xfrm>
            <a:off x="3392488" y="1588"/>
            <a:ext cx="8799512" cy="6858000"/>
          </a:xfrm>
          <a:solidFill>
            <a:schemeClr val="tx1">
              <a:alpha val="32000"/>
            </a:schemeClr>
          </a:solidFill>
          <a:effectLst/>
        </p:spPr>
        <p:txBody>
          <a:bodyPr anchor="ctr">
            <a:noAutofit/>
          </a:bodyPr>
          <a:lstStyle/>
          <a:p>
            <a:pPr indent="-205740" algn="ctr">
              <a:lnSpc>
                <a:spcPct val="120000"/>
              </a:lnSpc>
              <a:spcBef>
                <a:spcPts val="0"/>
              </a:spcBef>
              <a:buNone/>
              <a:defRPr/>
            </a:pPr>
            <a:r>
              <a:rPr lang="en-US" sz="7200" b="1" dirty="0">
                <a:solidFill>
                  <a:schemeClr val="bg1"/>
                </a:solidFill>
                <a:ea typeface="FangSong" pitchFamily="49" charset="-122"/>
                <a:cs typeface="Arial" panose="020B0604020202020204" pitchFamily="34" charset="0"/>
              </a:rPr>
              <a:t>Give us this day our daily bread. </a:t>
            </a:r>
          </a:p>
          <a:p>
            <a:pPr indent="-205740" algn="ctr">
              <a:lnSpc>
                <a:spcPct val="120000"/>
              </a:lnSpc>
              <a:spcBef>
                <a:spcPts val="0"/>
              </a:spcBef>
              <a:buNone/>
              <a:defRPr/>
            </a:pPr>
            <a:r>
              <a:rPr lang="en-US" sz="7200" b="1" dirty="0">
                <a:solidFill>
                  <a:schemeClr val="bg1"/>
                </a:solidFill>
                <a:ea typeface="FangSong" pitchFamily="49" charset="-122"/>
                <a:cs typeface="Arial" panose="020B0604020202020204" pitchFamily="34" charset="0"/>
              </a:rPr>
              <a:t>And forgive us our trespasses, </a:t>
            </a:r>
          </a:p>
        </p:txBody>
      </p:sp>
    </p:spTree>
    <p:extLst>
      <p:ext uri="{BB962C8B-B14F-4D97-AF65-F5344CB8AC3E}">
        <p14:creationId xmlns:p14="http://schemas.microsoft.com/office/powerpoint/2010/main" val="2112417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8546" name="Content Placeholder 3"/>
          <p:cNvSpPr>
            <a:spLocks noGrp="1"/>
          </p:cNvSpPr>
          <p:nvPr>
            <p:ph idx="4294967295"/>
          </p:nvPr>
        </p:nvSpPr>
        <p:spPr>
          <a:xfrm>
            <a:off x="3392488" y="1588"/>
            <a:ext cx="8799512" cy="6858000"/>
          </a:xfrm>
          <a:solidFill>
            <a:schemeClr val="tx1">
              <a:alpha val="32000"/>
            </a:schemeClr>
          </a:solidFill>
          <a:effectLst/>
        </p:spPr>
        <p:txBody>
          <a:bodyPr anchor="ctr">
            <a:noAutofit/>
          </a:bodyPr>
          <a:lstStyle/>
          <a:p>
            <a:pPr indent="-205740" algn="ctr">
              <a:lnSpc>
                <a:spcPct val="120000"/>
              </a:lnSpc>
              <a:spcBef>
                <a:spcPts val="0"/>
              </a:spcBef>
              <a:buNone/>
              <a:defRPr/>
            </a:pPr>
            <a:r>
              <a:rPr lang="en-US" sz="7200" b="1" dirty="0">
                <a:solidFill>
                  <a:schemeClr val="bg1"/>
                </a:solidFill>
                <a:ea typeface="FangSong" pitchFamily="49" charset="-122"/>
                <a:cs typeface="Arial" panose="020B0604020202020204" pitchFamily="34" charset="0"/>
              </a:rPr>
              <a:t>as we forgive those who trespass </a:t>
            </a:r>
          </a:p>
          <a:p>
            <a:pPr indent="-205740" algn="ctr">
              <a:lnSpc>
                <a:spcPct val="120000"/>
              </a:lnSpc>
              <a:spcBef>
                <a:spcPts val="0"/>
              </a:spcBef>
              <a:buNone/>
              <a:defRPr/>
            </a:pPr>
            <a:r>
              <a:rPr lang="en-US" sz="7200" b="1" dirty="0">
                <a:solidFill>
                  <a:schemeClr val="bg1"/>
                </a:solidFill>
                <a:ea typeface="FangSong" pitchFamily="49" charset="-122"/>
                <a:cs typeface="Arial" panose="020B0604020202020204" pitchFamily="34" charset="0"/>
              </a:rPr>
              <a:t>against us. </a:t>
            </a:r>
          </a:p>
        </p:txBody>
      </p:sp>
    </p:spTree>
    <p:extLst>
      <p:ext uri="{BB962C8B-B14F-4D97-AF65-F5344CB8AC3E}">
        <p14:creationId xmlns:p14="http://schemas.microsoft.com/office/powerpoint/2010/main" val="1450205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8546" name="Content Placeholder 3"/>
          <p:cNvSpPr>
            <a:spLocks noGrp="1"/>
          </p:cNvSpPr>
          <p:nvPr>
            <p:ph idx="4294967295"/>
          </p:nvPr>
        </p:nvSpPr>
        <p:spPr>
          <a:xfrm>
            <a:off x="3338513" y="0"/>
            <a:ext cx="8853487" cy="6858000"/>
          </a:xfrm>
          <a:solidFill>
            <a:schemeClr val="tx1">
              <a:alpha val="56000"/>
            </a:schemeClr>
          </a:solidFill>
          <a:effectLst/>
        </p:spPr>
        <p:txBody>
          <a:bodyPr anchor="ctr">
            <a:noAutofit/>
          </a:bodyPr>
          <a:lstStyle/>
          <a:p>
            <a:pPr indent="-205740" algn="ctr">
              <a:lnSpc>
                <a:spcPct val="120000"/>
              </a:lnSpc>
              <a:spcBef>
                <a:spcPts val="0"/>
              </a:spcBef>
              <a:buNone/>
              <a:defRPr/>
            </a:pPr>
            <a:r>
              <a:rPr lang="en-US" sz="7200" b="1" dirty="0">
                <a:solidFill>
                  <a:schemeClr val="bg1"/>
                </a:solidFill>
                <a:ea typeface="FangSong" pitchFamily="49" charset="-122"/>
                <a:cs typeface="Arial" panose="020B0604020202020204" pitchFamily="34" charset="0"/>
              </a:rPr>
              <a:t>And lead us not into temptation,</a:t>
            </a:r>
          </a:p>
          <a:p>
            <a:pPr indent="-205740" algn="ctr">
              <a:lnSpc>
                <a:spcPct val="120000"/>
              </a:lnSpc>
              <a:spcBef>
                <a:spcPts val="0"/>
              </a:spcBef>
              <a:buNone/>
              <a:defRPr/>
            </a:pPr>
            <a:r>
              <a:rPr lang="en-US" sz="7200" b="1" dirty="0">
                <a:solidFill>
                  <a:schemeClr val="bg1"/>
                </a:solidFill>
                <a:ea typeface="FangSong" pitchFamily="49" charset="-122"/>
                <a:cs typeface="Arial" panose="020B0604020202020204" pitchFamily="34" charset="0"/>
              </a:rPr>
              <a:t>but deliver us </a:t>
            </a:r>
          </a:p>
          <a:p>
            <a:pPr indent="-205740" algn="ctr">
              <a:lnSpc>
                <a:spcPct val="120000"/>
              </a:lnSpc>
              <a:spcBef>
                <a:spcPts val="0"/>
              </a:spcBef>
              <a:buNone/>
              <a:defRPr/>
            </a:pPr>
            <a:r>
              <a:rPr lang="en-US" sz="7200" b="1" dirty="0">
                <a:solidFill>
                  <a:schemeClr val="bg1"/>
                </a:solidFill>
                <a:ea typeface="FangSong" pitchFamily="49" charset="-122"/>
                <a:cs typeface="Arial" panose="020B0604020202020204" pitchFamily="34" charset="0"/>
              </a:rPr>
              <a:t>from evil.</a:t>
            </a:r>
          </a:p>
        </p:txBody>
      </p:sp>
    </p:spTree>
    <p:extLst>
      <p:ext uri="{BB962C8B-B14F-4D97-AF65-F5344CB8AC3E}">
        <p14:creationId xmlns:p14="http://schemas.microsoft.com/office/powerpoint/2010/main" val="3316216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3011" name="Content Placeholder 3"/>
          <p:cNvSpPr>
            <a:spLocks noGrp="1"/>
          </p:cNvSpPr>
          <p:nvPr>
            <p:ph idx="4294967295"/>
          </p:nvPr>
        </p:nvSpPr>
        <p:spPr>
          <a:xfrm>
            <a:off x="3327400" y="0"/>
            <a:ext cx="8864600" cy="6858000"/>
          </a:xfrm>
          <a:solidFill>
            <a:schemeClr val="tx1">
              <a:alpha val="56000"/>
            </a:schemeClr>
          </a:solidFill>
          <a:effectLst/>
        </p:spPr>
        <p:txBody>
          <a:bodyPr anchor="ctr">
            <a:noAutofit/>
          </a:bodyPr>
          <a:lstStyle/>
          <a:p>
            <a:pPr algn="ctr" eaLnBrk="1" hangingPunct="1">
              <a:lnSpc>
                <a:spcPct val="120000"/>
              </a:lnSpc>
              <a:spcBef>
                <a:spcPct val="0"/>
              </a:spcBef>
              <a:buFont typeface="Wingdings 2" pitchFamily="18" charset="2"/>
              <a:buNone/>
            </a:pPr>
            <a:r>
              <a:rPr lang="en-US" sz="7200" b="1" dirty="0">
                <a:solidFill>
                  <a:schemeClr val="bg1"/>
                </a:solidFill>
                <a:ea typeface="FangSong" pitchFamily="49" charset="-122"/>
                <a:cs typeface="Arial" panose="020B0604020202020204" pitchFamily="34" charset="0"/>
              </a:rPr>
              <a:t>For thine is the </a:t>
            </a:r>
          </a:p>
          <a:p>
            <a:pPr algn="ctr" eaLnBrk="1" hangingPunct="1">
              <a:lnSpc>
                <a:spcPct val="120000"/>
              </a:lnSpc>
              <a:spcBef>
                <a:spcPct val="0"/>
              </a:spcBef>
              <a:buFont typeface="Wingdings 2" pitchFamily="18" charset="2"/>
              <a:buNone/>
            </a:pPr>
            <a:r>
              <a:rPr lang="en-US" sz="7200" b="1" dirty="0">
                <a:solidFill>
                  <a:schemeClr val="bg1"/>
                </a:solidFill>
                <a:ea typeface="FangSong" pitchFamily="49" charset="-122"/>
                <a:cs typeface="Arial" panose="020B0604020202020204" pitchFamily="34" charset="0"/>
              </a:rPr>
              <a:t>Kingdom, and </a:t>
            </a:r>
          </a:p>
          <a:p>
            <a:pPr algn="ctr" eaLnBrk="1" hangingPunct="1">
              <a:lnSpc>
                <a:spcPct val="120000"/>
              </a:lnSpc>
              <a:spcBef>
                <a:spcPct val="0"/>
              </a:spcBef>
              <a:buFont typeface="Wingdings 2" pitchFamily="18" charset="2"/>
              <a:buNone/>
            </a:pPr>
            <a:r>
              <a:rPr lang="en-US" sz="7200" b="1" dirty="0">
                <a:solidFill>
                  <a:schemeClr val="bg1"/>
                </a:solidFill>
                <a:ea typeface="FangSong" pitchFamily="49" charset="-122"/>
                <a:cs typeface="Arial" panose="020B0604020202020204" pitchFamily="34" charset="0"/>
              </a:rPr>
              <a:t>the power, and the glory, forever. Amen.</a:t>
            </a:r>
          </a:p>
        </p:txBody>
      </p:sp>
    </p:spTree>
    <p:extLst>
      <p:ext uri="{BB962C8B-B14F-4D97-AF65-F5344CB8AC3E}">
        <p14:creationId xmlns:p14="http://schemas.microsoft.com/office/powerpoint/2010/main" val="1412138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697C6A74-387E-12AD-227E-B84A22FD80F7}"/>
            </a:ext>
          </a:extLst>
        </p:cNvPr>
        <p:cNvGrpSpPr/>
        <p:nvPr/>
      </p:nvGrpSpPr>
      <p:grpSpPr>
        <a:xfrm>
          <a:off x="0" y="0"/>
          <a:ext cx="0" cy="0"/>
          <a:chOff x="0" y="0"/>
          <a:chExt cx="0" cy="0"/>
        </a:xfrm>
      </p:grpSpPr>
      <p:sp>
        <p:nvSpPr>
          <p:cNvPr id="2053" name="Text Box 5">
            <a:extLst>
              <a:ext uri="{FF2B5EF4-FFF2-40B4-BE49-F238E27FC236}">
                <a16:creationId xmlns:a16="http://schemas.microsoft.com/office/drawing/2014/main" id="{89B6B5A5-C9EA-6EBF-C6B1-243F0D8E28E5}"/>
              </a:ext>
            </a:extLst>
          </p:cNvPr>
          <p:cNvSpPr txBox="1">
            <a:spLocks noChangeArrowheads="1"/>
          </p:cNvSpPr>
          <p:nvPr/>
        </p:nvSpPr>
        <p:spPr bwMode="auto">
          <a:xfrm>
            <a:off x="0" y="5349895"/>
            <a:ext cx="121920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 typeface="Arial"/>
              <a:buNone/>
              <a:tabLst/>
              <a:defRPr/>
            </a:pPr>
            <a:r>
              <a:rPr kumimoji="0" lang="en-US" altLang="en-US" sz="6000" b="1" i="0" u="none" strike="noStrike" kern="1200" cap="none" spc="0" normalizeH="0" baseline="0" noProof="0" dirty="0">
                <a:ln>
                  <a:noFill/>
                </a:ln>
                <a:solidFill>
                  <a:srgbClr val="FFFFFF"/>
                </a:solidFill>
                <a:effectLst/>
                <a:uLnTx/>
                <a:uFillTx/>
                <a:latin typeface="Arial"/>
                <a:ea typeface="+mn-ea"/>
                <a:cs typeface="Arial"/>
                <a:sym typeface="Arial"/>
              </a:rPr>
              <a:t>One Holy Night in Bethlehem</a:t>
            </a:r>
          </a:p>
          <a:p>
            <a:pPr marL="0" marR="0" lvl="0" indent="0" algn="ctr" defTabSz="914400" rtl="0" eaLnBrk="1" fontAlgn="base" latinLnBrk="0" hangingPunct="1">
              <a:lnSpc>
                <a:spcPct val="100000"/>
              </a:lnSpc>
              <a:spcBef>
                <a:spcPts val="0"/>
              </a:spcBef>
              <a:spcAft>
                <a:spcPct val="0"/>
              </a:spcAft>
              <a:buClrTx/>
              <a:buSzTx/>
              <a:buFont typeface="Arial"/>
              <a:buNone/>
              <a:tabLst/>
              <a:defRPr/>
            </a:pPr>
            <a:r>
              <a:rPr lang="it-IT" altLang="en-US" sz="3200" b="1" kern="1200" dirty="0">
                <a:solidFill>
                  <a:srgbClr val="FFFFFF"/>
                </a:solidFill>
                <a:ea typeface="+mn-ea"/>
              </a:rPr>
              <a:t>Mary Nelson Keithahn </a:t>
            </a:r>
            <a:r>
              <a:rPr kumimoji="0" lang="it-IT" altLang="en-US" sz="3200" b="1" i="0" u="none" strike="noStrike" kern="1200" cap="none" spc="0" normalizeH="0" baseline="0" noProof="0" dirty="0">
                <a:ln>
                  <a:noFill/>
                </a:ln>
                <a:solidFill>
                  <a:srgbClr val="FFFFFF"/>
                </a:solidFill>
                <a:effectLst/>
                <a:uLnTx/>
                <a:uFillTx/>
                <a:latin typeface="Arial"/>
                <a:ea typeface="+mn-ea"/>
                <a:cs typeface="Arial"/>
                <a:sym typeface="Arial"/>
              </a:rPr>
              <a:t>| TFWS # 2097| CCLI License #1354319 </a:t>
            </a:r>
          </a:p>
        </p:txBody>
      </p:sp>
      <p:sp>
        <p:nvSpPr>
          <p:cNvPr id="2054" name="Rectangle 6">
            <a:extLst>
              <a:ext uri="{FF2B5EF4-FFF2-40B4-BE49-F238E27FC236}">
                <a16:creationId xmlns:a16="http://schemas.microsoft.com/office/drawing/2014/main" id="{7D1127B3-A8DE-AC9D-389A-7E1084042686}"/>
              </a:ext>
            </a:extLst>
          </p:cNvPr>
          <p:cNvSpPr>
            <a:spLocks noGrp="1" noChangeArrowheads="1"/>
          </p:cNvSpPr>
          <p:nvPr>
            <p:ph type="title" idx="4294967295"/>
          </p:nvPr>
        </p:nvSpPr>
        <p:spPr>
          <a:xfrm>
            <a:off x="0" y="-1676400"/>
            <a:ext cx="7772400" cy="1143000"/>
          </a:xfrm>
        </p:spPr>
        <p:txBody>
          <a:bodyPr/>
          <a:lstStyle/>
          <a:p>
            <a:r>
              <a:rPr lang="en-US" altLang="en-US"/>
              <a:t>Let There Be Peace in Earth</a:t>
            </a:r>
          </a:p>
        </p:txBody>
      </p:sp>
    </p:spTree>
    <p:extLst>
      <p:ext uri="{BB962C8B-B14F-4D97-AF65-F5344CB8AC3E}">
        <p14:creationId xmlns:p14="http://schemas.microsoft.com/office/powerpoint/2010/main" val="3902714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053" name="Text Box 5">
            <a:extLst>
              <a:ext uri="{FF2B5EF4-FFF2-40B4-BE49-F238E27FC236}">
                <a16:creationId xmlns:a16="http://schemas.microsoft.com/office/drawing/2014/main" id="{29DF4503-67AB-F282-663D-7E00A992E470}"/>
              </a:ext>
            </a:extLst>
          </p:cNvPr>
          <p:cNvSpPr txBox="1">
            <a:spLocks noChangeArrowheads="1"/>
          </p:cNvSpPr>
          <p:nvPr/>
        </p:nvSpPr>
        <p:spPr bwMode="auto">
          <a:xfrm>
            <a:off x="0" y="1687354"/>
            <a:ext cx="12192000" cy="5170646"/>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fontAlgn="base">
              <a:spcBef>
                <a:spcPct val="80000"/>
              </a:spcBef>
              <a:spcAft>
                <a:spcPct val="0"/>
              </a:spcAft>
              <a:buClrTx/>
            </a:pPr>
            <a:r>
              <a:rPr lang="en-US" altLang="en-US" sz="6600" b="1" kern="1200" dirty="0">
                <a:solidFill>
                  <a:schemeClr val="tx1"/>
                </a:solidFill>
                <a:latin typeface="Arial" panose="020B0604020202020204" pitchFamily="34" charset="0"/>
                <a:ea typeface="+mn-ea"/>
                <a:cs typeface="+mn-cs"/>
              </a:rPr>
              <a:t>1. One holy night</a:t>
            </a:r>
            <a:br>
              <a:rPr lang="en-US" altLang="en-US" sz="6600" b="1" kern="1200" dirty="0">
                <a:solidFill>
                  <a:schemeClr val="tx1"/>
                </a:solidFill>
                <a:latin typeface="Arial" panose="020B0604020202020204" pitchFamily="34" charset="0"/>
                <a:ea typeface="+mn-ea"/>
                <a:cs typeface="+mn-cs"/>
              </a:rPr>
            </a:br>
            <a:r>
              <a:rPr lang="en-US" altLang="en-US" sz="6600" b="1" kern="1200" dirty="0">
                <a:solidFill>
                  <a:schemeClr val="tx1"/>
                </a:solidFill>
                <a:latin typeface="Arial" panose="020B0604020202020204" pitchFamily="34" charset="0"/>
                <a:ea typeface="+mn-ea"/>
                <a:cs typeface="+mn-cs"/>
              </a:rPr>
              <a:t>in Bethlehem the air was filled with song. Angelic voices sang on high</a:t>
            </a:r>
            <a:br>
              <a:rPr lang="en-US" altLang="en-US" sz="6600" b="1" kern="1200" dirty="0">
                <a:solidFill>
                  <a:schemeClr val="tx1"/>
                </a:solidFill>
                <a:latin typeface="Arial" panose="020B0604020202020204" pitchFamily="34" charset="0"/>
                <a:ea typeface="+mn-ea"/>
                <a:cs typeface="+mn-cs"/>
              </a:rPr>
            </a:br>
            <a:r>
              <a:rPr lang="en-US" altLang="en-US" sz="6600" b="1" kern="1200" dirty="0">
                <a:solidFill>
                  <a:schemeClr val="tx1"/>
                </a:solidFill>
                <a:latin typeface="Arial" panose="020B0604020202020204" pitchFamily="34" charset="0"/>
                <a:ea typeface="+mn-ea"/>
                <a:cs typeface="+mn-cs"/>
              </a:rPr>
              <a:t>and shepherds piped along:</a:t>
            </a:r>
          </a:p>
        </p:txBody>
      </p:sp>
      <p:sp>
        <p:nvSpPr>
          <p:cNvPr id="2054" name="Rectangle 6">
            <a:extLst>
              <a:ext uri="{FF2B5EF4-FFF2-40B4-BE49-F238E27FC236}">
                <a16:creationId xmlns:a16="http://schemas.microsoft.com/office/drawing/2014/main" id="{59E90BC6-8D60-AC8C-6B4E-61DA5212F2E3}"/>
              </a:ext>
            </a:extLst>
          </p:cNvPr>
          <p:cNvSpPr>
            <a:spLocks noGrp="1" noChangeArrowheads="1"/>
          </p:cNvSpPr>
          <p:nvPr>
            <p:ph type="title" idx="4294967295"/>
          </p:nvPr>
        </p:nvSpPr>
        <p:spPr>
          <a:xfrm>
            <a:off x="0" y="-1676400"/>
            <a:ext cx="7772400" cy="1143000"/>
          </a:xfrm>
        </p:spPr>
        <p:txBody>
          <a:bodyPr/>
          <a:lstStyle/>
          <a:p>
            <a:r>
              <a:rPr lang="en-US" altLang="en-US"/>
              <a:t>One Holy Night in Bethlehem</a:t>
            </a:r>
            <a:br>
              <a:rPr lang="en-US" altLang="en-US"/>
            </a:br>
            <a:r>
              <a:rPr lang="en-US" altLang="en-US"/>
              <a:t>(verse 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5362" name="Text Box 1026">
            <a:extLst>
              <a:ext uri="{FF2B5EF4-FFF2-40B4-BE49-F238E27FC236}">
                <a16:creationId xmlns:a16="http://schemas.microsoft.com/office/drawing/2014/main" id="{BA709F1A-F2C3-1E96-EBD5-7CD69B6E4D3C}"/>
              </a:ext>
            </a:extLst>
          </p:cNvPr>
          <p:cNvSpPr txBox="1">
            <a:spLocks noChangeArrowheads="1"/>
          </p:cNvSpPr>
          <p:nvPr/>
        </p:nvSpPr>
        <p:spPr bwMode="auto">
          <a:xfrm>
            <a:off x="0" y="2703016"/>
            <a:ext cx="12192000" cy="4154984"/>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fontAlgn="base">
              <a:spcBef>
                <a:spcPct val="0"/>
              </a:spcBef>
              <a:spcAft>
                <a:spcPct val="0"/>
              </a:spcAft>
              <a:buClrTx/>
            </a:pPr>
            <a:r>
              <a:rPr lang="en-US" altLang="en-US" sz="6600" b="1" kern="1200" dirty="0">
                <a:solidFill>
                  <a:schemeClr val="tx1"/>
                </a:solidFill>
                <a:latin typeface="Arial" panose="020B0604020202020204" pitchFamily="34" charset="0"/>
                <a:ea typeface="+mn-ea"/>
                <a:cs typeface="+mn-cs"/>
              </a:rPr>
              <a:t>Sing glory, glory, gloria!</a:t>
            </a:r>
            <a:br>
              <a:rPr lang="en-US" altLang="en-US" sz="6600" b="1" kern="1200" dirty="0">
                <a:solidFill>
                  <a:schemeClr val="tx1"/>
                </a:solidFill>
                <a:latin typeface="Arial" panose="020B0604020202020204" pitchFamily="34" charset="0"/>
                <a:ea typeface="+mn-ea"/>
                <a:cs typeface="+mn-cs"/>
              </a:rPr>
            </a:br>
            <a:r>
              <a:rPr lang="en-US" altLang="en-US" sz="6600" b="1" kern="1200" dirty="0">
                <a:solidFill>
                  <a:schemeClr val="tx1"/>
                </a:solidFill>
                <a:latin typeface="Arial" panose="020B0604020202020204" pitchFamily="34" charset="0"/>
                <a:ea typeface="+mn-ea"/>
                <a:cs typeface="+mn-cs"/>
              </a:rPr>
              <a:t>God’s love is given birth!</a:t>
            </a:r>
            <a:br>
              <a:rPr lang="en-US" altLang="en-US" sz="6600" b="1" kern="1200" dirty="0">
                <a:solidFill>
                  <a:schemeClr val="tx1"/>
                </a:solidFill>
                <a:latin typeface="Arial" panose="020B0604020202020204" pitchFamily="34" charset="0"/>
                <a:ea typeface="+mn-ea"/>
                <a:cs typeface="+mn-cs"/>
              </a:rPr>
            </a:br>
            <a:r>
              <a:rPr lang="en-US" altLang="en-US" sz="6600" b="1" kern="1200" dirty="0">
                <a:solidFill>
                  <a:schemeClr val="tx1"/>
                </a:solidFill>
                <a:latin typeface="Arial" panose="020B0604020202020204" pitchFamily="34" charset="0"/>
                <a:ea typeface="+mn-ea"/>
                <a:cs typeface="+mn-cs"/>
              </a:rPr>
              <a:t>Be not afraid! Sing gloria,</a:t>
            </a:r>
            <a:br>
              <a:rPr lang="en-US" altLang="en-US" sz="6600" b="1" kern="1200" dirty="0">
                <a:solidFill>
                  <a:schemeClr val="tx1"/>
                </a:solidFill>
                <a:latin typeface="Arial" panose="020B0604020202020204" pitchFamily="34" charset="0"/>
                <a:ea typeface="+mn-ea"/>
                <a:cs typeface="+mn-cs"/>
              </a:rPr>
            </a:br>
            <a:r>
              <a:rPr lang="en-US" altLang="en-US" sz="6600" b="1" kern="1200" dirty="0">
                <a:solidFill>
                  <a:schemeClr val="tx1"/>
                </a:solidFill>
                <a:latin typeface="Arial" panose="020B0604020202020204" pitchFamily="34" charset="0"/>
                <a:ea typeface="+mn-ea"/>
                <a:cs typeface="+mn-cs"/>
              </a:rPr>
              <a:t>and peace to all the earth!</a:t>
            </a:r>
          </a:p>
        </p:txBody>
      </p:sp>
      <p:sp>
        <p:nvSpPr>
          <p:cNvPr id="15364" name="Rectangle 1028">
            <a:extLst>
              <a:ext uri="{FF2B5EF4-FFF2-40B4-BE49-F238E27FC236}">
                <a16:creationId xmlns:a16="http://schemas.microsoft.com/office/drawing/2014/main" id="{8AA293C0-6165-7161-448B-D19B9D83D244}"/>
              </a:ext>
            </a:extLst>
          </p:cNvPr>
          <p:cNvSpPr>
            <a:spLocks noGrp="1" noChangeArrowheads="1"/>
          </p:cNvSpPr>
          <p:nvPr>
            <p:ph type="title" idx="4294967295"/>
          </p:nvPr>
        </p:nvSpPr>
        <p:spPr>
          <a:xfrm>
            <a:off x="0" y="-1524000"/>
            <a:ext cx="7772400" cy="1143000"/>
          </a:xfrm>
        </p:spPr>
        <p:txBody>
          <a:bodyPr/>
          <a:lstStyle/>
          <a:p>
            <a:r>
              <a:rPr lang="en-US" altLang="en-US"/>
              <a:t>One Holy Night in Bethlehem</a:t>
            </a:r>
            <a:br>
              <a:rPr lang="en-US" altLang="en-US"/>
            </a:br>
            <a:r>
              <a:rPr lang="en-US" altLang="en-US"/>
              <a:t>(Refrain)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2292" name="Text Box 4">
            <a:extLst>
              <a:ext uri="{FF2B5EF4-FFF2-40B4-BE49-F238E27FC236}">
                <a16:creationId xmlns:a16="http://schemas.microsoft.com/office/drawing/2014/main" id="{3906DC91-F7F2-BB4F-87BC-25BAE69E8E30}"/>
              </a:ext>
            </a:extLst>
          </p:cNvPr>
          <p:cNvSpPr txBox="1">
            <a:spLocks noChangeArrowheads="1"/>
          </p:cNvSpPr>
          <p:nvPr/>
        </p:nvSpPr>
        <p:spPr bwMode="auto">
          <a:xfrm>
            <a:off x="0" y="1687354"/>
            <a:ext cx="12191999" cy="5170646"/>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fontAlgn="base">
              <a:spcBef>
                <a:spcPct val="50000"/>
              </a:spcBef>
              <a:spcAft>
                <a:spcPct val="0"/>
              </a:spcAft>
              <a:buClrTx/>
            </a:pPr>
            <a:r>
              <a:rPr lang="en-US" altLang="en-US" sz="6600" b="1" kern="1200" dirty="0">
                <a:solidFill>
                  <a:schemeClr val="tx1"/>
                </a:solidFill>
                <a:latin typeface="Arial" panose="020B0604020202020204" pitchFamily="34" charset="0"/>
                <a:ea typeface="+mn-ea"/>
                <a:cs typeface="+mn-cs"/>
              </a:rPr>
              <a:t>2. Their music echoed</a:t>
            </a:r>
            <a:br>
              <a:rPr lang="en-US" altLang="en-US" sz="6600" b="1" kern="1200" dirty="0">
                <a:solidFill>
                  <a:schemeClr val="tx1"/>
                </a:solidFill>
                <a:latin typeface="Arial" panose="020B0604020202020204" pitchFamily="34" charset="0"/>
                <a:ea typeface="+mn-ea"/>
                <a:cs typeface="+mn-cs"/>
              </a:rPr>
            </a:br>
            <a:r>
              <a:rPr lang="en-US" altLang="en-US" sz="6600" b="1" kern="1200" dirty="0">
                <a:solidFill>
                  <a:schemeClr val="tx1"/>
                </a:solidFill>
                <a:latin typeface="Arial" panose="020B0604020202020204" pitchFamily="34" charset="0"/>
                <a:ea typeface="+mn-ea"/>
                <a:cs typeface="+mn-cs"/>
              </a:rPr>
              <a:t>through the town into the stable stall, where Mary sang </a:t>
            </a:r>
            <a:br>
              <a:rPr lang="en-US" altLang="en-US" sz="6600" b="1" kern="1200" dirty="0">
                <a:solidFill>
                  <a:schemeClr val="tx1"/>
                </a:solidFill>
                <a:latin typeface="Arial" panose="020B0604020202020204" pitchFamily="34" charset="0"/>
                <a:ea typeface="+mn-ea"/>
                <a:cs typeface="+mn-cs"/>
              </a:rPr>
            </a:br>
            <a:r>
              <a:rPr lang="en-US" altLang="en-US" sz="6600" b="1" kern="1200" dirty="0">
                <a:solidFill>
                  <a:schemeClr val="tx1"/>
                </a:solidFill>
                <a:latin typeface="Arial" panose="020B0604020202020204" pitchFamily="34" charset="0"/>
                <a:ea typeface="+mn-ea"/>
                <a:cs typeface="+mn-cs"/>
              </a:rPr>
              <a:t>a lullaby and rocked her baby small:</a:t>
            </a:r>
          </a:p>
        </p:txBody>
      </p:sp>
      <p:sp>
        <p:nvSpPr>
          <p:cNvPr id="12293" name="Rectangle 5">
            <a:extLst>
              <a:ext uri="{FF2B5EF4-FFF2-40B4-BE49-F238E27FC236}">
                <a16:creationId xmlns:a16="http://schemas.microsoft.com/office/drawing/2014/main" id="{C2E8E16E-9A6C-23F5-F818-A6FB23D63330}"/>
              </a:ext>
            </a:extLst>
          </p:cNvPr>
          <p:cNvSpPr>
            <a:spLocks noGrp="1" noChangeArrowheads="1"/>
          </p:cNvSpPr>
          <p:nvPr>
            <p:ph type="title" idx="4294967295"/>
          </p:nvPr>
        </p:nvSpPr>
        <p:spPr>
          <a:xfrm>
            <a:off x="0" y="-1676400"/>
            <a:ext cx="7772400" cy="1143000"/>
          </a:xfrm>
        </p:spPr>
        <p:txBody>
          <a:bodyPr/>
          <a:lstStyle/>
          <a:p>
            <a:r>
              <a:rPr lang="en-US" altLang="en-US"/>
              <a:t>One Holy Night in Bethlehem</a:t>
            </a:r>
            <a:br>
              <a:rPr lang="en-US" altLang="en-US"/>
            </a:br>
            <a:r>
              <a:rPr lang="en-US" altLang="en-US"/>
              <a:t>(verse 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C4F69C3F-7358-C7EF-7088-A0286240A628}"/>
            </a:ext>
          </a:extLst>
        </p:cNvPr>
        <p:cNvGrpSpPr/>
        <p:nvPr/>
      </p:nvGrpSpPr>
      <p:grpSpPr>
        <a:xfrm>
          <a:off x="0" y="0"/>
          <a:ext cx="0" cy="0"/>
          <a:chOff x="0" y="0"/>
          <a:chExt cx="0" cy="0"/>
        </a:xfrm>
      </p:grpSpPr>
      <p:sp>
        <p:nvSpPr>
          <p:cNvPr id="15362" name="Text Box 1026">
            <a:extLst>
              <a:ext uri="{FF2B5EF4-FFF2-40B4-BE49-F238E27FC236}">
                <a16:creationId xmlns:a16="http://schemas.microsoft.com/office/drawing/2014/main" id="{2DDC8F0E-9A1D-44DB-D453-EB4B969E5828}"/>
              </a:ext>
            </a:extLst>
          </p:cNvPr>
          <p:cNvSpPr txBox="1">
            <a:spLocks noChangeArrowheads="1"/>
          </p:cNvSpPr>
          <p:nvPr/>
        </p:nvSpPr>
        <p:spPr bwMode="auto">
          <a:xfrm>
            <a:off x="0" y="2703016"/>
            <a:ext cx="12192000" cy="4154984"/>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Sing glory, glory, gloria!</a:t>
            </a:r>
            <a:b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br>
            <a: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God’s love is given birth!</a:t>
            </a:r>
            <a:b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br>
            <a: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Be not afraid! Sing gloria,</a:t>
            </a:r>
            <a:b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br>
            <a: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and peace to all the earth!</a:t>
            </a:r>
          </a:p>
        </p:txBody>
      </p:sp>
      <p:sp>
        <p:nvSpPr>
          <p:cNvPr id="15364" name="Rectangle 1028">
            <a:extLst>
              <a:ext uri="{FF2B5EF4-FFF2-40B4-BE49-F238E27FC236}">
                <a16:creationId xmlns:a16="http://schemas.microsoft.com/office/drawing/2014/main" id="{66938771-904F-8384-4181-41FCC762DDE0}"/>
              </a:ext>
            </a:extLst>
          </p:cNvPr>
          <p:cNvSpPr>
            <a:spLocks noGrp="1" noChangeArrowheads="1"/>
          </p:cNvSpPr>
          <p:nvPr>
            <p:ph type="title" idx="4294967295"/>
          </p:nvPr>
        </p:nvSpPr>
        <p:spPr>
          <a:xfrm>
            <a:off x="0" y="-1524000"/>
            <a:ext cx="7772400" cy="1143000"/>
          </a:xfrm>
        </p:spPr>
        <p:txBody>
          <a:bodyPr/>
          <a:lstStyle/>
          <a:p>
            <a:r>
              <a:rPr lang="en-US" altLang="en-US"/>
              <a:t>One Holy Night in Bethlehem</a:t>
            </a:r>
            <a:br>
              <a:rPr lang="en-US" altLang="en-US"/>
            </a:br>
            <a:r>
              <a:rPr lang="en-US" altLang="en-US"/>
              <a:t>(Refrain)</a:t>
            </a:r>
          </a:p>
        </p:txBody>
      </p:sp>
    </p:spTree>
    <p:extLst>
      <p:ext uri="{BB962C8B-B14F-4D97-AF65-F5344CB8AC3E}">
        <p14:creationId xmlns:p14="http://schemas.microsoft.com/office/powerpoint/2010/main" val="1968490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F6394-1FD9-1D45-5872-1FD2F6A957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E5FAA7F-7FB3-C40A-9E04-658854210B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3424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B6DCBA02-116F-552D-F13D-865ADE5C5432}"/>
              </a:ext>
            </a:extLst>
          </p:cNvPr>
          <p:cNvSpPr txBox="1">
            <a:spLocks noChangeArrowheads="1"/>
          </p:cNvSpPr>
          <p:nvPr/>
        </p:nvSpPr>
        <p:spPr bwMode="auto">
          <a:xfrm>
            <a:off x="0" y="1687354"/>
            <a:ext cx="12192000" cy="5170646"/>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fontAlgn="base">
              <a:spcBef>
                <a:spcPct val="50000"/>
              </a:spcBef>
              <a:spcAft>
                <a:spcPct val="0"/>
              </a:spcAft>
              <a:buClrTx/>
            </a:pPr>
            <a:r>
              <a:rPr lang="en-US" altLang="en-US" sz="6600" b="1" kern="1200" dirty="0">
                <a:solidFill>
                  <a:schemeClr val="tx1"/>
                </a:solidFill>
                <a:latin typeface="Arial" panose="020B0604020202020204" pitchFamily="34" charset="0"/>
                <a:ea typeface="+mn-ea"/>
                <a:cs typeface="+mn-cs"/>
              </a:rPr>
              <a:t>3. As Joseph touched</a:t>
            </a:r>
            <a:br>
              <a:rPr lang="en-US" altLang="en-US" sz="6600" b="1" kern="1200" dirty="0">
                <a:solidFill>
                  <a:schemeClr val="tx1"/>
                </a:solidFill>
                <a:latin typeface="Arial" panose="020B0604020202020204" pitchFamily="34" charset="0"/>
                <a:ea typeface="+mn-ea"/>
                <a:cs typeface="+mn-cs"/>
              </a:rPr>
            </a:br>
            <a:r>
              <a:rPr lang="en-US" altLang="en-US" sz="6600" b="1" kern="1200" dirty="0">
                <a:solidFill>
                  <a:schemeClr val="tx1"/>
                </a:solidFill>
                <a:latin typeface="Arial" panose="020B0604020202020204" pitchFamily="34" charset="0"/>
                <a:ea typeface="+mn-ea"/>
                <a:cs typeface="+mn-cs"/>
              </a:rPr>
              <a:t>the lamb’s soft wool and fed the donkey hay, he whistled his own happy tune and thanked God for this day:</a:t>
            </a:r>
          </a:p>
        </p:txBody>
      </p:sp>
      <p:sp>
        <p:nvSpPr>
          <p:cNvPr id="19459" name="Rectangle 3">
            <a:extLst>
              <a:ext uri="{FF2B5EF4-FFF2-40B4-BE49-F238E27FC236}">
                <a16:creationId xmlns:a16="http://schemas.microsoft.com/office/drawing/2014/main" id="{1F5F821A-26A9-6AC7-E9FD-1EE0244E9B14}"/>
              </a:ext>
            </a:extLst>
          </p:cNvPr>
          <p:cNvSpPr>
            <a:spLocks noGrp="1" noChangeArrowheads="1"/>
          </p:cNvSpPr>
          <p:nvPr>
            <p:ph type="title" idx="4294967295"/>
          </p:nvPr>
        </p:nvSpPr>
        <p:spPr>
          <a:xfrm>
            <a:off x="0" y="-1676400"/>
            <a:ext cx="7772400" cy="1143000"/>
          </a:xfrm>
        </p:spPr>
        <p:txBody>
          <a:bodyPr/>
          <a:lstStyle/>
          <a:p>
            <a:r>
              <a:rPr lang="en-US" altLang="en-US"/>
              <a:t>One Holy Night in Bethlehem</a:t>
            </a:r>
            <a:br>
              <a:rPr lang="en-US" altLang="en-US"/>
            </a:br>
            <a:r>
              <a:rPr lang="en-US" altLang="en-US"/>
              <a:t>(verse 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2FB09E4C-40A2-9DA9-4E91-027154C3A17C}"/>
            </a:ext>
          </a:extLst>
        </p:cNvPr>
        <p:cNvGrpSpPr/>
        <p:nvPr/>
      </p:nvGrpSpPr>
      <p:grpSpPr>
        <a:xfrm>
          <a:off x="0" y="0"/>
          <a:ext cx="0" cy="0"/>
          <a:chOff x="0" y="0"/>
          <a:chExt cx="0" cy="0"/>
        </a:xfrm>
      </p:grpSpPr>
      <p:sp>
        <p:nvSpPr>
          <p:cNvPr id="15362" name="Text Box 1026">
            <a:extLst>
              <a:ext uri="{FF2B5EF4-FFF2-40B4-BE49-F238E27FC236}">
                <a16:creationId xmlns:a16="http://schemas.microsoft.com/office/drawing/2014/main" id="{8E2787E5-B0D2-673D-E9CA-5CF2ED0BAA91}"/>
              </a:ext>
            </a:extLst>
          </p:cNvPr>
          <p:cNvSpPr txBox="1">
            <a:spLocks noChangeArrowheads="1"/>
          </p:cNvSpPr>
          <p:nvPr/>
        </p:nvSpPr>
        <p:spPr bwMode="auto">
          <a:xfrm>
            <a:off x="0" y="2703016"/>
            <a:ext cx="12192000" cy="4154984"/>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Sing glory, glory, gloria!</a:t>
            </a:r>
            <a:b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br>
            <a: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God’s love is given birth!</a:t>
            </a:r>
            <a:b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br>
            <a: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Be not afraid! Sing gloria,</a:t>
            </a:r>
            <a:b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br>
            <a: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and peace to all the earth!</a:t>
            </a:r>
          </a:p>
        </p:txBody>
      </p:sp>
      <p:sp>
        <p:nvSpPr>
          <p:cNvPr id="15364" name="Rectangle 1028">
            <a:extLst>
              <a:ext uri="{FF2B5EF4-FFF2-40B4-BE49-F238E27FC236}">
                <a16:creationId xmlns:a16="http://schemas.microsoft.com/office/drawing/2014/main" id="{91A84AC2-8FF5-5C03-41A5-1724FF389B07}"/>
              </a:ext>
            </a:extLst>
          </p:cNvPr>
          <p:cNvSpPr>
            <a:spLocks noGrp="1" noChangeArrowheads="1"/>
          </p:cNvSpPr>
          <p:nvPr>
            <p:ph type="title" idx="4294967295"/>
          </p:nvPr>
        </p:nvSpPr>
        <p:spPr>
          <a:xfrm>
            <a:off x="0" y="-1524000"/>
            <a:ext cx="7772400" cy="1143000"/>
          </a:xfrm>
        </p:spPr>
        <p:txBody>
          <a:bodyPr/>
          <a:lstStyle/>
          <a:p>
            <a:r>
              <a:rPr lang="en-US" altLang="en-US"/>
              <a:t>One Holy Night in Bethlehem</a:t>
            </a:r>
            <a:br>
              <a:rPr lang="en-US" altLang="en-US"/>
            </a:br>
            <a:r>
              <a:rPr lang="en-US" altLang="en-US"/>
              <a:t>(Refrain)</a:t>
            </a:r>
          </a:p>
        </p:txBody>
      </p:sp>
    </p:spTree>
    <p:extLst>
      <p:ext uri="{BB962C8B-B14F-4D97-AF65-F5344CB8AC3E}">
        <p14:creationId xmlns:p14="http://schemas.microsoft.com/office/powerpoint/2010/main" val="1187437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72DAB367-B0D3-69BF-E862-C3583E4CE129}"/>
              </a:ext>
            </a:extLst>
          </p:cNvPr>
          <p:cNvSpPr txBox="1">
            <a:spLocks noChangeArrowheads="1"/>
          </p:cNvSpPr>
          <p:nvPr/>
        </p:nvSpPr>
        <p:spPr bwMode="auto">
          <a:xfrm>
            <a:off x="0" y="2703016"/>
            <a:ext cx="12192000" cy="4154984"/>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fontAlgn="base">
              <a:spcBef>
                <a:spcPct val="50000"/>
              </a:spcBef>
              <a:spcAft>
                <a:spcPct val="0"/>
              </a:spcAft>
              <a:buClrTx/>
            </a:pPr>
            <a:r>
              <a:rPr lang="en-US" altLang="en-US" sz="6600" b="1" kern="1200" dirty="0">
                <a:solidFill>
                  <a:schemeClr val="tx1"/>
                </a:solidFill>
                <a:latin typeface="Arial" panose="020B0604020202020204" pitchFamily="34" charset="0"/>
                <a:ea typeface="+mn-ea"/>
                <a:cs typeface="+mn-cs"/>
              </a:rPr>
              <a:t>4. Be still, and you will hear tonight these melodies of old.</a:t>
            </a:r>
            <a:br>
              <a:rPr lang="en-US" altLang="en-US" sz="6600" b="1" kern="1200" dirty="0">
                <a:solidFill>
                  <a:schemeClr val="tx1"/>
                </a:solidFill>
                <a:latin typeface="Arial" panose="020B0604020202020204" pitchFamily="34" charset="0"/>
                <a:ea typeface="+mn-ea"/>
                <a:cs typeface="+mn-cs"/>
              </a:rPr>
            </a:br>
            <a:r>
              <a:rPr lang="en-US" altLang="en-US" sz="6600" b="1" kern="1200" dirty="0">
                <a:solidFill>
                  <a:schemeClr val="tx1"/>
                </a:solidFill>
                <a:latin typeface="Arial" panose="020B0604020202020204" pitchFamily="34" charset="0"/>
                <a:ea typeface="+mn-ea"/>
                <a:cs typeface="+mn-cs"/>
              </a:rPr>
              <a:t>Then join your voice in harmony until the tale is told:</a:t>
            </a:r>
          </a:p>
        </p:txBody>
      </p:sp>
      <p:sp>
        <p:nvSpPr>
          <p:cNvPr id="21507" name="Rectangle 3">
            <a:extLst>
              <a:ext uri="{FF2B5EF4-FFF2-40B4-BE49-F238E27FC236}">
                <a16:creationId xmlns:a16="http://schemas.microsoft.com/office/drawing/2014/main" id="{91518CA0-00C2-F8CD-D57B-F75FEA1F1C7A}"/>
              </a:ext>
            </a:extLst>
          </p:cNvPr>
          <p:cNvSpPr>
            <a:spLocks noGrp="1" noChangeArrowheads="1"/>
          </p:cNvSpPr>
          <p:nvPr>
            <p:ph type="title" idx="4294967295"/>
          </p:nvPr>
        </p:nvSpPr>
        <p:spPr>
          <a:xfrm>
            <a:off x="0" y="-1676400"/>
            <a:ext cx="7772400" cy="1143000"/>
          </a:xfrm>
        </p:spPr>
        <p:txBody>
          <a:bodyPr/>
          <a:lstStyle/>
          <a:p>
            <a:r>
              <a:rPr lang="en-US" altLang="en-US"/>
              <a:t>One Holy Night in Bethlehem</a:t>
            </a:r>
            <a:br>
              <a:rPr lang="en-US" altLang="en-US"/>
            </a:br>
            <a:r>
              <a:rPr lang="en-US" altLang="en-US"/>
              <a:t>(verse 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63DCCCC7-AF17-C312-1646-8877FF253B8F}"/>
            </a:ext>
          </a:extLst>
        </p:cNvPr>
        <p:cNvGrpSpPr/>
        <p:nvPr/>
      </p:nvGrpSpPr>
      <p:grpSpPr>
        <a:xfrm>
          <a:off x="0" y="0"/>
          <a:ext cx="0" cy="0"/>
          <a:chOff x="0" y="0"/>
          <a:chExt cx="0" cy="0"/>
        </a:xfrm>
      </p:grpSpPr>
      <p:sp>
        <p:nvSpPr>
          <p:cNvPr id="15362" name="Text Box 1026">
            <a:extLst>
              <a:ext uri="{FF2B5EF4-FFF2-40B4-BE49-F238E27FC236}">
                <a16:creationId xmlns:a16="http://schemas.microsoft.com/office/drawing/2014/main" id="{3014C1C6-B630-27C4-9758-BAFC768DA141}"/>
              </a:ext>
            </a:extLst>
          </p:cNvPr>
          <p:cNvSpPr txBox="1">
            <a:spLocks noChangeArrowheads="1"/>
          </p:cNvSpPr>
          <p:nvPr/>
        </p:nvSpPr>
        <p:spPr bwMode="auto">
          <a:xfrm>
            <a:off x="0" y="2703016"/>
            <a:ext cx="12192000" cy="4154984"/>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Sing glory, glory, gloria!</a:t>
            </a:r>
            <a:b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br>
            <a: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God’s love is given birth!</a:t>
            </a:r>
            <a:b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br>
            <a: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Be not afraid! Sing gloria,</a:t>
            </a:r>
            <a:b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br>
            <a:r>
              <a:rPr kumimoji="0" lang="en-US" altLang="en-US" sz="6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and peace to all the earth!</a:t>
            </a:r>
          </a:p>
        </p:txBody>
      </p:sp>
      <p:sp>
        <p:nvSpPr>
          <p:cNvPr id="15364" name="Rectangle 1028">
            <a:extLst>
              <a:ext uri="{FF2B5EF4-FFF2-40B4-BE49-F238E27FC236}">
                <a16:creationId xmlns:a16="http://schemas.microsoft.com/office/drawing/2014/main" id="{632DB556-4ED1-D423-FF37-5ABF3C5A7472}"/>
              </a:ext>
            </a:extLst>
          </p:cNvPr>
          <p:cNvSpPr>
            <a:spLocks noGrp="1" noChangeArrowheads="1"/>
          </p:cNvSpPr>
          <p:nvPr>
            <p:ph type="title" idx="4294967295"/>
          </p:nvPr>
        </p:nvSpPr>
        <p:spPr>
          <a:xfrm>
            <a:off x="0" y="-1524000"/>
            <a:ext cx="7772400" cy="1143000"/>
          </a:xfrm>
        </p:spPr>
        <p:txBody>
          <a:bodyPr/>
          <a:lstStyle/>
          <a:p>
            <a:r>
              <a:rPr lang="en-US" altLang="en-US"/>
              <a:t>One Holy Night in Bethlehem</a:t>
            </a:r>
            <a:br>
              <a:rPr lang="en-US" altLang="en-US"/>
            </a:br>
            <a:r>
              <a:rPr lang="en-US" altLang="en-US"/>
              <a:t>(Refrain)</a:t>
            </a:r>
          </a:p>
        </p:txBody>
      </p:sp>
    </p:spTree>
    <p:extLst>
      <p:ext uri="{BB962C8B-B14F-4D97-AF65-F5344CB8AC3E}">
        <p14:creationId xmlns:p14="http://schemas.microsoft.com/office/powerpoint/2010/main" val="2447966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6D15CEF5-93E1-ABE3-828B-E320284E5797}"/>
            </a:ext>
          </a:extLst>
        </p:cNvPr>
        <p:cNvGrpSpPr/>
        <p:nvPr/>
      </p:nvGrpSpPr>
      <p:grpSpPr>
        <a:xfrm>
          <a:off x="0" y="0"/>
          <a:ext cx="0" cy="0"/>
          <a:chOff x="0" y="0"/>
          <a:chExt cx="0" cy="0"/>
        </a:xfrm>
      </p:grpSpPr>
      <p:sp>
        <p:nvSpPr>
          <p:cNvPr id="2054" name="Rectangle 6">
            <a:extLst>
              <a:ext uri="{FF2B5EF4-FFF2-40B4-BE49-F238E27FC236}">
                <a16:creationId xmlns:a16="http://schemas.microsoft.com/office/drawing/2014/main" id="{85B042AF-905E-B286-554D-71D1C676FE30}"/>
              </a:ext>
            </a:extLst>
          </p:cNvPr>
          <p:cNvSpPr>
            <a:spLocks noGrp="1" noChangeArrowheads="1"/>
          </p:cNvSpPr>
          <p:nvPr>
            <p:ph type="title" idx="4294967295"/>
          </p:nvPr>
        </p:nvSpPr>
        <p:spPr>
          <a:xfrm>
            <a:off x="0" y="-1676400"/>
            <a:ext cx="7772400" cy="1143000"/>
          </a:xfrm>
        </p:spPr>
        <p:txBody>
          <a:bodyPr/>
          <a:lstStyle/>
          <a:p>
            <a:r>
              <a:rPr lang="en-US" altLang="en-US"/>
              <a:t>Let There Be Peace in Earth</a:t>
            </a:r>
          </a:p>
        </p:txBody>
      </p:sp>
    </p:spTree>
    <p:extLst>
      <p:ext uri="{BB962C8B-B14F-4D97-AF65-F5344CB8AC3E}">
        <p14:creationId xmlns:p14="http://schemas.microsoft.com/office/powerpoint/2010/main" val="1838412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6000"/>
            <a:lum/>
            <a:extLst>
              <a:ext uri="{28A0092B-C50C-407E-A947-70E740481C1C}">
                <a14:useLocalDpi xmlns:a14="http://schemas.microsoft.com/office/drawing/2010/main"/>
              </a:ext>
            </a:extLst>
          </a:blip>
          <a:srcRect/>
          <a:stretch>
            <a:fillRect/>
          </a:stretch>
        </a:blipFill>
        <a:effectLst/>
      </p:bgPr>
    </p:bg>
    <p:spTree>
      <p:nvGrpSpPr>
        <p:cNvPr id="1" name="Shape 601"/>
        <p:cNvGrpSpPr/>
        <p:nvPr/>
      </p:nvGrpSpPr>
      <p:grpSpPr>
        <a:xfrm>
          <a:off x="0" y="0"/>
          <a:ext cx="0" cy="0"/>
          <a:chOff x="0" y="0"/>
          <a:chExt cx="0" cy="0"/>
        </a:xfrm>
      </p:grpSpPr>
      <p:sp>
        <p:nvSpPr>
          <p:cNvPr id="602" name="Google Shape;602;p36"/>
          <p:cNvSpPr txBox="1"/>
          <p:nvPr/>
        </p:nvSpPr>
        <p:spPr>
          <a:xfrm>
            <a:off x="0" y="714951"/>
            <a:ext cx="12192000" cy="22159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200"/>
              <a:buFont typeface="Calibri"/>
              <a:buNone/>
              <a:tabLst/>
              <a:defRPr/>
            </a:pPr>
            <a:r>
              <a:rPr kumimoji="0" lang="en-US" sz="72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Scripture Reading</a:t>
            </a:r>
            <a:endParaRPr kumimoji="0" sz="72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200"/>
              <a:buFont typeface="Calibri"/>
              <a:buNone/>
              <a:tabLst/>
              <a:defRPr/>
            </a:pPr>
            <a:r>
              <a:rPr kumimoji="0" lang="en-US" sz="6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Psalm 148: 1-5, 13-14</a:t>
            </a:r>
          </a:p>
        </p:txBody>
      </p:sp>
      <p:sp>
        <p:nvSpPr>
          <p:cNvPr id="2" name="TextBox 1">
            <a:extLst>
              <a:ext uri="{FF2B5EF4-FFF2-40B4-BE49-F238E27FC236}">
                <a16:creationId xmlns:a16="http://schemas.microsoft.com/office/drawing/2014/main" id="{03638126-E436-B691-CD8A-84931FE9E366}"/>
              </a:ext>
            </a:extLst>
          </p:cNvPr>
          <p:cNvSpPr txBox="1"/>
          <p:nvPr/>
        </p:nvSpPr>
        <p:spPr>
          <a:xfrm>
            <a:off x="0" y="3587119"/>
            <a:ext cx="1219200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60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Liturgist: Craig Green</a:t>
            </a:r>
          </a:p>
        </p:txBody>
      </p:sp>
    </p:spTree>
    <p:extLst>
      <p:ext uri="{BB962C8B-B14F-4D97-AF65-F5344CB8AC3E}">
        <p14:creationId xmlns:p14="http://schemas.microsoft.com/office/powerpoint/2010/main" val="3349029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6000"/>
            <a:lum/>
            <a:extLst>
              <a:ext uri="{28A0092B-C50C-407E-A947-70E740481C1C}">
                <a14:useLocalDpi xmlns:a14="http://schemas.microsoft.com/office/drawing/2010/main"/>
              </a:ext>
            </a:extLst>
          </a:blip>
          <a:srcRect/>
          <a:stretch>
            <a:fillRect/>
          </a:stretch>
        </a:blipFill>
        <a:effectLst/>
      </p:bgPr>
    </p:bg>
    <p:spTree>
      <p:nvGrpSpPr>
        <p:cNvPr id="1" name="Shape 601">
          <a:extLst>
            <a:ext uri="{FF2B5EF4-FFF2-40B4-BE49-F238E27FC236}">
              <a16:creationId xmlns:a16="http://schemas.microsoft.com/office/drawing/2014/main" id="{33343546-E929-CB7F-2663-FC6F6D7D08EC}"/>
            </a:ext>
          </a:extLst>
        </p:cNvPr>
        <p:cNvGrpSpPr/>
        <p:nvPr/>
      </p:nvGrpSpPr>
      <p:grpSpPr>
        <a:xfrm>
          <a:off x="0" y="0"/>
          <a:ext cx="0" cy="0"/>
          <a:chOff x="0" y="0"/>
          <a:chExt cx="0" cy="0"/>
        </a:xfrm>
      </p:grpSpPr>
      <p:sp>
        <p:nvSpPr>
          <p:cNvPr id="602" name="Google Shape;602;p36">
            <a:extLst>
              <a:ext uri="{FF2B5EF4-FFF2-40B4-BE49-F238E27FC236}">
                <a16:creationId xmlns:a16="http://schemas.microsoft.com/office/drawing/2014/main" id="{F135C754-3BCC-26F3-0A28-5F225D7625B2}"/>
              </a:ext>
            </a:extLst>
          </p:cNvPr>
          <p:cNvSpPr txBox="1"/>
          <p:nvPr/>
        </p:nvSpPr>
        <p:spPr>
          <a:xfrm>
            <a:off x="0" y="714951"/>
            <a:ext cx="12192000" cy="221595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200"/>
              <a:buFont typeface="Calibri"/>
              <a:buNone/>
              <a:tabLst/>
              <a:defRPr/>
            </a:pPr>
            <a:r>
              <a:rPr kumimoji="0" lang="en-US" sz="72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Scripture Reading</a:t>
            </a:r>
            <a:endParaRPr kumimoji="0" sz="72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7200"/>
              <a:buFont typeface="Calibri"/>
              <a:buNone/>
              <a:tabLst/>
              <a:defRPr/>
            </a:pPr>
            <a:r>
              <a:rPr kumimoji="0" lang="en-US" sz="6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Luke </a:t>
            </a:r>
            <a:r>
              <a:rPr lang="en-US" sz="6600" b="1" dirty="0">
                <a:effectLst>
                  <a:outerShdw blurRad="38100" dist="38100" dir="2700000" algn="tl">
                    <a:srgbClr val="000000">
                      <a:alpha val="43137"/>
                    </a:srgbClr>
                  </a:outerShdw>
                </a:effectLst>
                <a:latin typeface="Calibri"/>
                <a:ea typeface="Calibri"/>
                <a:cs typeface="Calibri"/>
                <a:sym typeface="Calibri"/>
              </a:rPr>
              <a:t>2:41-52</a:t>
            </a:r>
            <a:r>
              <a:rPr kumimoji="0" lang="en-US" sz="6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 (CEB)</a:t>
            </a:r>
          </a:p>
        </p:txBody>
      </p:sp>
      <p:sp>
        <p:nvSpPr>
          <p:cNvPr id="2" name="TextBox 1">
            <a:extLst>
              <a:ext uri="{FF2B5EF4-FFF2-40B4-BE49-F238E27FC236}">
                <a16:creationId xmlns:a16="http://schemas.microsoft.com/office/drawing/2014/main" id="{971A20BE-27A8-3005-3621-623D795C5274}"/>
              </a:ext>
            </a:extLst>
          </p:cNvPr>
          <p:cNvSpPr txBox="1"/>
          <p:nvPr/>
        </p:nvSpPr>
        <p:spPr>
          <a:xfrm>
            <a:off x="0" y="3587119"/>
            <a:ext cx="1219200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60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Liturgist: Craig Green</a:t>
            </a:r>
          </a:p>
        </p:txBody>
      </p:sp>
    </p:spTree>
    <p:extLst>
      <p:ext uri="{BB962C8B-B14F-4D97-AF65-F5344CB8AC3E}">
        <p14:creationId xmlns:p14="http://schemas.microsoft.com/office/powerpoint/2010/main" val="3803166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606"/>
        <p:cNvGrpSpPr/>
        <p:nvPr/>
      </p:nvGrpSpPr>
      <p:grpSpPr>
        <a:xfrm>
          <a:off x="0" y="0"/>
          <a:ext cx="0" cy="0"/>
          <a:chOff x="0" y="0"/>
          <a:chExt cx="0" cy="0"/>
        </a:xfrm>
      </p:grpSpPr>
      <p:sp>
        <p:nvSpPr>
          <p:cNvPr id="607" name="Google Shape;607;p37"/>
          <p:cNvSpPr txBox="1"/>
          <p:nvPr/>
        </p:nvSpPr>
        <p:spPr>
          <a:xfrm>
            <a:off x="1" y="335865"/>
            <a:ext cx="12191999" cy="6186269"/>
          </a:xfrm>
          <a:prstGeom prst="rect">
            <a:avLst/>
          </a:prstGeom>
          <a:solidFill>
            <a:schemeClr val="bg1">
              <a:lumMod val="85000"/>
              <a:alpha val="0"/>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200"/>
              <a:buFont typeface="Calibri"/>
              <a:buNone/>
              <a:tabLst/>
              <a:defRPr/>
            </a:pPr>
            <a:r>
              <a:rPr kumimoji="0" lang="en-US" sz="6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  All: Each year his parents went to Jerusalem for the Passover Festival. When he was 12 years old, they went up to Jerusalem according to their custom. After the festival was over, they</a:t>
            </a:r>
          </a:p>
        </p:txBody>
      </p:sp>
    </p:spTree>
    <p:extLst>
      <p:ext uri="{BB962C8B-B14F-4D97-AF65-F5344CB8AC3E}">
        <p14:creationId xmlns:p14="http://schemas.microsoft.com/office/powerpoint/2010/main" val="1315886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606">
          <a:extLst>
            <a:ext uri="{FF2B5EF4-FFF2-40B4-BE49-F238E27FC236}">
              <a16:creationId xmlns:a16="http://schemas.microsoft.com/office/drawing/2014/main" id="{E1E4C086-0E24-8888-A6E1-F98CC0BC4493}"/>
            </a:ext>
          </a:extLst>
        </p:cNvPr>
        <p:cNvGrpSpPr/>
        <p:nvPr/>
      </p:nvGrpSpPr>
      <p:grpSpPr>
        <a:xfrm>
          <a:off x="0" y="0"/>
          <a:ext cx="0" cy="0"/>
          <a:chOff x="0" y="0"/>
          <a:chExt cx="0" cy="0"/>
        </a:xfrm>
      </p:grpSpPr>
      <p:sp>
        <p:nvSpPr>
          <p:cNvPr id="607" name="Google Shape;607;p37">
            <a:extLst>
              <a:ext uri="{FF2B5EF4-FFF2-40B4-BE49-F238E27FC236}">
                <a16:creationId xmlns:a16="http://schemas.microsoft.com/office/drawing/2014/main" id="{74854F4E-117C-D2D1-FBE5-CE55C1854D8E}"/>
              </a:ext>
            </a:extLst>
          </p:cNvPr>
          <p:cNvSpPr txBox="1"/>
          <p:nvPr/>
        </p:nvSpPr>
        <p:spPr>
          <a:xfrm>
            <a:off x="1" y="335865"/>
            <a:ext cx="12191999" cy="6186269"/>
          </a:xfrm>
          <a:prstGeom prst="rect">
            <a:avLst/>
          </a:prstGeom>
          <a:solidFill>
            <a:schemeClr val="bg1">
              <a:lumMod val="85000"/>
              <a:alpha val="0"/>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200"/>
              <a:buFont typeface="Calibri"/>
              <a:buNone/>
              <a:tabLst/>
              <a:defRPr/>
            </a:pPr>
            <a:r>
              <a:rPr kumimoji="0" lang="en-US" sz="6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were returning home, but the boy Jesus stayed behind in Jerusalem. His parents didn’t know it.  Supposing that he was among their band of travelers, they journeyed on for a full day while</a:t>
            </a:r>
          </a:p>
        </p:txBody>
      </p:sp>
    </p:spTree>
    <p:extLst>
      <p:ext uri="{BB962C8B-B14F-4D97-AF65-F5344CB8AC3E}">
        <p14:creationId xmlns:p14="http://schemas.microsoft.com/office/powerpoint/2010/main" val="3943579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606">
          <a:extLst>
            <a:ext uri="{FF2B5EF4-FFF2-40B4-BE49-F238E27FC236}">
              <a16:creationId xmlns:a16="http://schemas.microsoft.com/office/drawing/2014/main" id="{9399BEF8-5317-D93D-569F-EF39BF1335CC}"/>
            </a:ext>
          </a:extLst>
        </p:cNvPr>
        <p:cNvGrpSpPr/>
        <p:nvPr/>
      </p:nvGrpSpPr>
      <p:grpSpPr>
        <a:xfrm>
          <a:off x="0" y="0"/>
          <a:ext cx="0" cy="0"/>
          <a:chOff x="0" y="0"/>
          <a:chExt cx="0" cy="0"/>
        </a:xfrm>
      </p:grpSpPr>
      <p:sp>
        <p:nvSpPr>
          <p:cNvPr id="607" name="Google Shape;607;p37">
            <a:extLst>
              <a:ext uri="{FF2B5EF4-FFF2-40B4-BE49-F238E27FC236}">
                <a16:creationId xmlns:a16="http://schemas.microsoft.com/office/drawing/2014/main" id="{47D09F58-99DF-B909-CFB3-45E2F37F3E5C}"/>
              </a:ext>
            </a:extLst>
          </p:cNvPr>
          <p:cNvSpPr txBox="1"/>
          <p:nvPr/>
        </p:nvSpPr>
        <p:spPr>
          <a:xfrm>
            <a:off x="1" y="335865"/>
            <a:ext cx="12191999" cy="6186269"/>
          </a:xfrm>
          <a:prstGeom prst="rect">
            <a:avLst/>
          </a:prstGeom>
          <a:solidFill>
            <a:schemeClr val="bg1">
              <a:lumMod val="85000"/>
              <a:alpha val="0"/>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200"/>
              <a:buFont typeface="Calibri"/>
              <a:buNone/>
              <a:tabLst/>
              <a:defRPr/>
            </a:pPr>
            <a:r>
              <a:rPr kumimoji="0" lang="en-US" sz="6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looking for him among their family and friends. When they didn’t find Jesus, they returned to Jerusalem to look for him. After three days they found him in the temple. </a:t>
            </a:r>
          </a:p>
        </p:txBody>
      </p:sp>
    </p:spTree>
    <p:extLst>
      <p:ext uri="{BB962C8B-B14F-4D97-AF65-F5344CB8AC3E}">
        <p14:creationId xmlns:p14="http://schemas.microsoft.com/office/powerpoint/2010/main" val="1519973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hristmas ornament&#10;&#10;Description automatically generated">
            <a:extLst>
              <a:ext uri="{FF2B5EF4-FFF2-40B4-BE49-F238E27FC236}">
                <a16:creationId xmlns:a16="http://schemas.microsoft.com/office/drawing/2014/main" id="{1DD54657-C207-AB8F-4EE7-CBA23C1F06A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0" y="0"/>
            <a:ext cx="12192000" cy="6858000"/>
          </a:xfrm>
          <a:prstGeom prst="rect">
            <a:avLst/>
          </a:prstGeom>
        </p:spPr>
      </p:pic>
      <p:sp>
        <p:nvSpPr>
          <p:cNvPr id="2" name="Google Shape;499;p17">
            <a:extLst>
              <a:ext uri="{FF2B5EF4-FFF2-40B4-BE49-F238E27FC236}">
                <a16:creationId xmlns:a16="http://schemas.microsoft.com/office/drawing/2014/main" id="{CED53C2B-3E58-2643-5272-D9018630B162}"/>
              </a:ext>
            </a:extLst>
          </p:cNvPr>
          <p:cNvSpPr txBox="1"/>
          <p:nvPr/>
        </p:nvSpPr>
        <p:spPr>
          <a:xfrm>
            <a:off x="0" y="2587027"/>
            <a:ext cx="12192000" cy="841973"/>
          </a:xfrm>
          <a:prstGeom prst="rect">
            <a:avLst/>
          </a:prstGeom>
          <a:gradFill flip="none" rotWithShape="1">
            <a:gsLst>
              <a:gs pos="67900">
                <a:srgbClr val="FFF6CA">
                  <a:alpha val="48000"/>
                </a:srgbClr>
              </a:gs>
              <a:gs pos="0">
                <a:srgbClr val="FFC000">
                  <a:tint val="66000"/>
                  <a:satMod val="160000"/>
                  <a:lumMod val="11000"/>
                  <a:lumOff val="89000"/>
                  <a:alpha val="33000"/>
                </a:srgbClr>
              </a:gs>
              <a:gs pos="50000">
                <a:srgbClr val="FFC000">
                  <a:lumMod val="60000"/>
                  <a:lumOff val="40000"/>
                  <a:tint val="44500"/>
                  <a:satMod val="160000"/>
                </a:srgbClr>
              </a:gs>
              <a:gs pos="100000">
                <a:srgbClr val="FFC000">
                  <a:lumMod val="60000"/>
                  <a:lumOff val="40000"/>
                  <a:tint val="23500"/>
                  <a:satMod val="160000"/>
                </a:srgbClr>
              </a:gs>
            </a:gsLst>
            <a:path path="circle">
              <a:fillToRect l="100000" t="100000"/>
            </a:path>
            <a:tileRect r="-100000" b="-100000"/>
          </a:grad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FFFFCC"/>
              </a:buClr>
              <a:buSzPts val="7200"/>
              <a:buFont typeface="Calibri"/>
              <a:buNone/>
              <a:tabLst/>
              <a:defRPr/>
            </a:pPr>
            <a:r>
              <a:rPr kumimoji="0" lang="en-US" sz="54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Calibri"/>
                <a:cs typeface="Calibri"/>
                <a:sym typeface="Calibri"/>
              </a:rPr>
              <a:t>Gathering &amp; Greeting</a:t>
            </a:r>
          </a:p>
        </p:txBody>
      </p:sp>
    </p:spTree>
    <p:extLst>
      <p:ext uri="{BB962C8B-B14F-4D97-AF65-F5344CB8AC3E}">
        <p14:creationId xmlns:p14="http://schemas.microsoft.com/office/powerpoint/2010/main" val="3578361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606">
          <a:extLst>
            <a:ext uri="{FF2B5EF4-FFF2-40B4-BE49-F238E27FC236}">
              <a16:creationId xmlns:a16="http://schemas.microsoft.com/office/drawing/2014/main" id="{D927B8CE-39C5-186E-1C00-78944263BB94}"/>
            </a:ext>
          </a:extLst>
        </p:cNvPr>
        <p:cNvGrpSpPr/>
        <p:nvPr/>
      </p:nvGrpSpPr>
      <p:grpSpPr>
        <a:xfrm>
          <a:off x="0" y="0"/>
          <a:ext cx="0" cy="0"/>
          <a:chOff x="0" y="0"/>
          <a:chExt cx="0" cy="0"/>
        </a:xfrm>
      </p:grpSpPr>
      <p:sp>
        <p:nvSpPr>
          <p:cNvPr id="607" name="Google Shape;607;p37">
            <a:extLst>
              <a:ext uri="{FF2B5EF4-FFF2-40B4-BE49-F238E27FC236}">
                <a16:creationId xmlns:a16="http://schemas.microsoft.com/office/drawing/2014/main" id="{584C8625-6934-22F6-5C69-7659190BAF5A}"/>
              </a:ext>
            </a:extLst>
          </p:cNvPr>
          <p:cNvSpPr txBox="1"/>
          <p:nvPr/>
        </p:nvSpPr>
        <p:spPr>
          <a:xfrm>
            <a:off x="1" y="335865"/>
            <a:ext cx="12191999" cy="6186269"/>
          </a:xfrm>
          <a:prstGeom prst="rect">
            <a:avLst/>
          </a:prstGeom>
          <a:solidFill>
            <a:schemeClr val="bg1">
              <a:lumMod val="85000"/>
              <a:alpha val="0"/>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200"/>
              <a:buFont typeface="Calibri"/>
              <a:buNone/>
              <a:tabLst/>
              <a:defRPr/>
            </a:pPr>
            <a:r>
              <a:rPr kumimoji="0" lang="en-US" sz="6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He was sitting among the teachers, listening to them and putting questions to them. Everyone who heard him was amazed by his understanding and his answers. </a:t>
            </a:r>
          </a:p>
        </p:txBody>
      </p:sp>
    </p:spTree>
    <p:extLst>
      <p:ext uri="{BB962C8B-B14F-4D97-AF65-F5344CB8AC3E}">
        <p14:creationId xmlns:p14="http://schemas.microsoft.com/office/powerpoint/2010/main" val="3676443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606">
          <a:extLst>
            <a:ext uri="{FF2B5EF4-FFF2-40B4-BE49-F238E27FC236}">
              <a16:creationId xmlns:a16="http://schemas.microsoft.com/office/drawing/2014/main" id="{B8FB0027-A6BA-FFA5-1FA1-4B31295F51BD}"/>
            </a:ext>
          </a:extLst>
        </p:cNvPr>
        <p:cNvGrpSpPr/>
        <p:nvPr/>
      </p:nvGrpSpPr>
      <p:grpSpPr>
        <a:xfrm>
          <a:off x="0" y="0"/>
          <a:ext cx="0" cy="0"/>
          <a:chOff x="0" y="0"/>
          <a:chExt cx="0" cy="0"/>
        </a:xfrm>
      </p:grpSpPr>
      <p:sp>
        <p:nvSpPr>
          <p:cNvPr id="607" name="Google Shape;607;p37">
            <a:extLst>
              <a:ext uri="{FF2B5EF4-FFF2-40B4-BE49-F238E27FC236}">
                <a16:creationId xmlns:a16="http://schemas.microsoft.com/office/drawing/2014/main" id="{39314AC2-AC25-2C2B-B1B8-822923EE0896}"/>
              </a:ext>
            </a:extLst>
          </p:cNvPr>
          <p:cNvSpPr txBox="1"/>
          <p:nvPr/>
        </p:nvSpPr>
        <p:spPr>
          <a:xfrm>
            <a:off x="1" y="335865"/>
            <a:ext cx="12191999" cy="6186269"/>
          </a:xfrm>
          <a:prstGeom prst="rect">
            <a:avLst/>
          </a:prstGeom>
          <a:solidFill>
            <a:schemeClr val="bg1">
              <a:lumMod val="85000"/>
              <a:alpha val="0"/>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200"/>
              <a:buFont typeface="Calibri"/>
              <a:buNone/>
              <a:tabLst/>
              <a:defRPr/>
            </a:pPr>
            <a:r>
              <a:rPr kumimoji="0" lang="en-US" sz="6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When his parents saw him, they were shocked. His mother said, “Child, why have you treated us like this? Listen! Your father and I have been worried. We’ve been looking for you!”</a:t>
            </a:r>
          </a:p>
        </p:txBody>
      </p:sp>
    </p:spTree>
    <p:extLst>
      <p:ext uri="{BB962C8B-B14F-4D97-AF65-F5344CB8AC3E}">
        <p14:creationId xmlns:p14="http://schemas.microsoft.com/office/powerpoint/2010/main" val="1784109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606">
          <a:extLst>
            <a:ext uri="{FF2B5EF4-FFF2-40B4-BE49-F238E27FC236}">
              <a16:creationId xmlns:a16="http://schemas.microsoft.com/office/drawing/2014/main" id="{013EEE92-014F-89BF-9D25-337AA976A7A9}"/>
            </a:ext>
          </a:extLst>
        </p:cNvPr>
        <p:cNvGrpSpPr/>
        <p:nvPr/>
      </p:nvGrpSpPr>
      <p:grpSpPr>
        <a:xfrm>
          <a:off x="0" y="0"/>
          <a:ext cx="0" cy="0"/>
          <a:chOff x="0" y="0"/>
          <a:chExt cx="0" cy="0"/>
        </a:xfrm>
      </p:grpSpPr>
      <p:sp>
        <p:nvSpPr>
          <p:cNvPr id="607" name="Google Shape;607;p37">
            <a:extLst>
              <a:ext uri="{FF2B5EF4-FFF2-40B4-BE49-F238E27FC236}">
                <a16:creationId xmlns:a16="http://schemas.microsoft.com/office/drawing/2014/main" id="{4EE616E0-2422-B8A1-528E-CB7BE8573DBB}"/>
              </a:ext>
            </a:extLst>
          </p:cNvPr>
          <p:cNvSpPr txBox="1"/>
          <p:nvPr/>
        </p:nvSpPr>
        <p:spPr>
          <a:xfrm>
            <a:off x="1" y="335865"/>
            <a:ext cx="12191999" cy="6186269"/>
          </a:xfrm>
          <a:prstGeom prst="rect">
            <a:avLst/>
          </a:prstGeom>
          <a:solidFill>
            <a:schemeClr val="bg1">
              <a:lumMod val="85000"/>
              <a:alpha val="0"/>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200"/>
              <a:buFont typeface="Calibri"/>
              <a:buNone/>
              <a:tabLst/>
              <a:defRPr/>
            </a:pPr>
            <a:r>
              <a:rPr kumimoji="0" lang="en-US" sz="6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Jesus replied, “Why were you looking for me? Didn’t you know that it was necessary for me to be in my Father’s house?” But they didn’t understand what he said to them.</a:t>
            </a:r>
          </a:p>
        </p:txBody>
      </p:sp>
    </p:spTree>
    <p:extLst>
      <p:ext uri="{BB962C8B-B14F-4D97-AF65-F5344CB8AC3E}">
        <p14:creationId xmlns:p14="http://schemas.microsoft.com/office/powerpoint/2010/main" val="2635525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606">
          <a:extLst>
            <a:ext uri="{FF2B5EF4-FFF2-40B4-BE49-F238E27FC236}">
              <a16:creationId xmlns:a16="http://schemas.microsoft.com/office/drawing/2014/main" id="{1DDE6033-9FD1-3870-3968-DC669178DCB1}"/>
            </a:ext>
          </a:extLst>
        </p:cNvPr>
        <p:cNvGrpSpPr/>
        <p:nvPr/>
      </p:nvGrpSpPr>
      <p:grpSpPr>
        <a:xfrm>
          <a:off x="0" y="0"/>
          <a:ext cx="0" cy="0"/>
          <a:chOff x="0" y="0"/>
          <a:chExt cx="0" cy="0"/>
        </a:xfrm>
      </p:grpSpPr>
      <p:sp>
        <p:nvSpPr>
          <p:cNvPr id="607" name="Google Shape;607;p37">
            <a:extLst>
              <a:ext uri="{FF2B5EF4-FFF2-40B4-BE49-F238E27FC236}">
                <a16:creationId xmlns:a16="http://schemas.microsoft.com/office/drawing/2014/main" id="{CA996ED1-CCB5-AD42-9CB5-2D2457E36351}"/>
              </a:ext>
            </a:extLst>
          </p:cNvPr>
          <p:cNvSpPr txBox="1"/>
          <p:nvPr/>
        </p:nvSpPr>
        <p:spPr>
          <a:xfrm>
            <a:off x="1" y="335865"/>
            <a:ext cx="12191999" cy="4154943"/>
          </a:xfrm>
          <a:prstGeom prst="rect">
            <a:avLst/>
          </a:prstGeom>
          <a:solidFill>
            <a:schemeClr val="bg1">
              <a:lumMod val="85000"/>
              <a:alpha val="0"/>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200"/>
              <a:buFont typeface="Calibri"/>
              <a:buNone/>
              <a:tabLst/>
              <a:defRPr/>
            </a:pPr>
            <a:r>
              <a:rPr kumimoji="0" lang="en-US" sz="6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Jesus went down to Nazareth with them and was obedient to them. His mother cherished every word in her heart. </a:t>
            </a:r>
          </a:p>
        </p:txBody>
      </p:sp>
    </p:spTree>
    <p:extLst>
      <p:ext uri="{BB962C8B-B14F-4D97-AF65-F5344CB8AC3E}">
        <p14:creationId xmlns:p14="http://schemas.microsoft.com/office/powerpoint/2010/main" val="3464851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606">
          <a:extLst>
            <a:ext uri="{FF2B5EF4-FFF2-40B4-BE49-F238E27FC236}">
              <a16:creationId xmlns:a16="http://schemas.microsoft.com/office/drawing/2014/main" id="{FE11616C-AC68-96B1-56A2-4E68FB1CCB7B}"/>
            </a:ext>
          </a:extLst>
        </p:cNvPr>
        <p:cNvGrpSpPr/>
        <p:nvPr/>
      </p:nvGrpSpPr>
      <p:grpSpPr>
        <a:xfrm>
          <a:off x="0" y="0"/>
          <a:ext cx="0" cy="0"/>
          <a:chOff x="0" y="0"/>
          <a:chExt cx="0" cy="0"/>
        </a:xfrm>
      </p:grpSpPr>
      <p:sp>
        <p:nvSpPr>
          <p:cNvPr id="607" name="Google Shape;607;p37">
            <a:extLst>
              <a:ext uri="{FF2B5EF4-FFF2-40B4-BE49-F238E27FC236}">
                <a16:creationId xmlns:a16="http://schemas.microsoft.com/office/drawing/2014/main" id="{0CB27A95-9C7F-5F40-C3FD-88681B3D844A}"/>
              </a:ext>
            </a:extLst>
          </p:cNvPr>
          <p:cNvSpPr txBox="1"/>
          <p:nvPr/>
        </p:nvSpPr>
        <p:spPr>
          <a:xfrm>
            <a:off x="1" y="335865"/>
            <a:ext cx="12191999" cy="3139281"/>
          </a:xfrm>
          <a:prstGeom prst="rect">
            <a:avLst/>
          </a:prstGeom>
          <a:solidFill>
            <a:schemeClr val="bg1">
              <a:lumMod val="85000"/>
              <a:alpha val="0"/>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7200"/>
              <a:buFont typeface="Calibri"/>
              <a:buNone/>
              <a:tabLst/>
              <a:defRPr/>
            </a:pPr>
            <a:r>
              <a:rPr kumimoji="0" lang="en-US" sz="6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Jesus matured in wisdom and years, and in favor with </a:t>
            </a:r>
          </a:p>
          <a:p>
            <a:pPr marL="0" marR="0" lvl="0" indent="0" algn="ctr" defTabSz="914400" rtl="0" eaLnBrk="1" fontAlgn="auto" latinLnBrk="0" hangingPunct="1">
              <a:lnSpc>
                <a:spcPct val="100000"/>
              </a:lnSpc>
              <a:spcBef>
                <a:spcPts val="0"/>
              </a:spcBef>
              <a:spcAft>
                <a:spcPts val="0"/>
              </a:spcAft>
              <a:buClr>
                <a:srgbClr val="000000"/>
              </a:buClr>
              <a:buSzPts val="7200"/>
              <a:buFont typeface="Calibri"/>
              <a:buNone/>
              <a:tabLst/>
              <a:defRPr/>
            </a:pPr>
            <a:r>
              <a:rPr kumimoji="0" lang="en-US" sz="6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God and with people.</a:t>
            </a:r>
          </a:p>
        </p:txBody>
      </p:sp>
    </p:spTree>
    <p:extLst>
      <p:ext uri="{BB962C8B-B14F-4D97-AF65-F5344CB8AC3E}">
        <p14:creationId xmlns:p14="http://schemas.microsoft.com/office/powerpoint/2010/main" val="615909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661"/>
        <p:cNvGrpSpPr/>
        <p:nvPr/>
      </p:nvGrpSpPr>
      <p:grpSpPr>
        <a:xfrm>
          <a:off x="0" y="0"/>
          <a:ext cx="0" cy="0"/>
          <a:chOff x="0" y="0"/>
          <a:chExt cx="0" cy="0"/>
        </a:xfrm>
      </p:grpSpPr>
      <p:sp>
        <p:nvSpPr>
          <p:cNvPr id="662" name="Google Shape;662;p48"/>
          <p:cNvSpPr txBox="1"/>
          <p:nvPr/>
        </p:nvSpPr>
        <p:spPr>
          <a:xfrm>
            <a:off x="-1" y="633847"/>
            <a:ext cx="12192001" cy="3429000"/>
          </a:xfrm>
          <a:prstGeom prst="rect">
            <a:avLst/>
          </a:prstGeom>
          <a:solidFill>
            <a:schemeClr val="bg1">
              <a:lumMod val="85000"/>
              <a:alpha val="0"/>
            </a:schemeClr>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2E75B5"/>
              </a:buClr>
              <a:buSzPts val="7200"/>
              <a:buFont typeface="Calibri"/>
              <a:buNone/>
              <a:tabLst/>
              <a:defRPr/>
            </a:pPr>
            <a:r>
              <a:rPr kumimoji="0" lang="en-US" sz="7200" b="1" i="0" u="none" strike="noStrike" kern="0" cap="none" spc="0" normalizeH="0" baseline="0" noProof="0" dirty="0">
                <a:ln>
                  <a:noFill/>
                </a:ln>
                <a:solidFill>
                  <a:srgbClr val="FFC000">
                    <a:lumMod val="50000"/>
                  </a:srgbClr>
                </a:solidFill>
                <a:effectLst>
                  <a:outerShdw blurRad="38100" dist="38100" dir="2700000" algn="tl">
                    <a:srgbClr val="000000">
                      <a:alpha val="43137"/>
                    </a:srgbClr>
                  </a:outerShdw>
                </a:effectLst>
                <a:uLnTx/>
                <a:uFillTx/>
                <a:latin typeface="Calibri"/>
                <a:ea typeface="Calibri"/>
                <a:cs typeface="Calibri"/>
                <a:sym typeface="Calibri"/>
              </a:rPr>
              <a:t>Response: </a:t>
            </a:r>
            <a:r>
              <a:rPr kumimoji="0" lang="en-US" sz="72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This is the Word of God for the people of God.</a:t>
            </a:r>
            <a:endParaRPr kumimoji="0"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7030A0"/>
              </a:buClr>
              <a:buSzPts val="7200"/>
              <a:buFont typeface="Calibri"/>
              <a:buNone/>
              <a:tabLst/>
              <a:defRPr/>
            </a:pPr>
            <a:r>
              <a:rPr kumimoji="0" lang="en-US" sz="72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Calibri"/>
                <a:cs typeface="Calibri"/>
                <a:sym typeface="Calibri"/>
              </a:rPr>
              <a:t>ALL: </a:t>
            </a:r>
            <a:r>
              <a:rPr kumimoji="0" lang="en-US" sz="72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a:ea typeface="Calibri"/>
                <a:cs typeface="Calibri"/>
                <a:sym typeface="Calibri"/>
              </a:rPr>
              <a:t>Thanks be to God.</a:t>
            </a:r>
            <a:endParaRPr kumimoji="0" sz="14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7200"/>
              <a:buFont typeface="Calibri"/>
              <a:buNone/>
              <a:tabLst/>
              <a:defRPr/>
            </a:pPr>
            <a:endParaRPr kumimoji="0" sz="7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108FDD-CA3B-2D2A-7384-B00F039C4F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33786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590"/>
        <p:cNvGrpSpPr/>
        <p:nvPr/>
      </p:nvGrpSpPr>
      <p:grpSpPr>
        <a:xfrm>
          <a:off x="0" y="0"/>
          <a:ext cx="0" cy="0"/>
          <a:chOff x="0" y="0"/>
          <a:chExt cx="0" cy="0"/>
        </a:xfrm>
      </p:grpSpPr>
      <p:sp>
        <p:nvSpPr>
          <p:cNvPr id="591" name="Google Shape;591;p34"/>
          <p:cNvSpPr txBox="1"/>
          <p:nvPr/>
        </p:nvSpPr>
        <p:spPr>
          <a:xfrm>
            <a:off x="0" y="5257602"/>
            <a:ext cx="12192000" cy="16003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6600"/>
              <a:buFont typeface="Calibri"/>
              <a:buNone/>
              <a:tabLst/>
              <a:defRPr/>
            </a:pPr>
            <a:r>
              <a:rPr kumimoji="0" lang="en-US" sz="6600" b="1" i="0" u="none" strike="noStrike" kern="0" cap="none" spc="0" normalizeH="0" baseline="0" noProof="0" dirty="0">
                <a:ln>
                  <a:noFill/>
                </a:ln>
                <a:solidFill>
                  <a:srgbClr val="FFFFFF"/>
                </a:solidFill>
                <a:effectLst/>
                <a:uLnTx/>
                <a:uFillTx/>
                <a:latin typeface="Calibri"/>
                <a:ea typeface="Calibri"/>
                <a:cs typeface="Calibri"/>
                <a:sym typeface="Calibri"/>
              </a:rPr>
              <a:t>O Little Town of Bethlehem</a:t>
            </a:r>
          </a:p>
          <a:p>
            <a:pPr marL="0" marR="0" lvl="0" indent="0" algn="ctr" defTabSz="914400" rtl="0" eaLnBrk="1" fontAlgn="auto" latinLnBrk="0" hangingPunct="1">
              <a:lnSpc>
                <a:spcPct val="100000"/>
              </a:lnSpc>
              <a:spcBef>
                <a:spcPts val="0"/>
              </a:spcBef>
              <a:spcAft>
                <a:spcPts val="0"/>
              </a:spcAft>
              <a:buClr>
                <a:srgbClr val="FFFFFF"/>
              </a:buClr>
              <a:buSzPts val="6600"/>
              <a:buFont typeface="Calibri"/>
              <a:buNone/>
              <a:tabLst/>
              <a:defRPr/>
            </a:pPr>
            <a:r>
              <a:rPr kumimoji="0" lang="en-US" sz="3200" b="1" i="0" u="none" strike="noStrike" kern="0" cap="none" spc="0" normalizeH="0" baseline="0" noProof="0" dirty="0">
                <a:ln>
                  <a:noFill/>
                </a:ln>
                <a:solidFill>
                  <a:srgbClr val="FFFFFF"/>
                </a:solidFill>
                <a:effectLst/>
                <a:uLnTx/>
                <a:uFillTx/>
                <a:latin typeface="Calibri"/>
                <a:ea typeface="Calibri"/>
                <a:cs typeface="Calibri"/>
                <a:sym typeface="Calibri"/>
              </a:rPr>
              <a:t>Phillips Brooks </a:t>
            </a:r>
            <a:r>
              <a:rPr lang="en-US" sz="3200" b="1" dirty="0">
                <a:solidFill>
                  <a:srgbClr val="FFFFFF"/>
                </a:solidFill>
                <a:latin typeface="Calibri"/>
                <a:ea typeface="Calibri"/>
                <a:cs typeface="Calibri"/>
                <a:sym typeface="Calibri"/>
              </a:rPr>
              <a:t>|</a:t>
            </a:r>
            <a:r>
              <a:rPr kumimoji="0" lang="en-US" sz="3200" b="1" i="0" u="none" strike="noStrike" kern="0" cap="none" spc="0" normalizeH="0" baseline="0" noProof="0" dirty="0">
                <a:ln>
                  <a:noFill/>
                </a:ln>
                <a:solidFill>
                  <a:srgbClr val="FFFFFF"/>
                </a:solidFill>
                <a:effectLst/>
                <a:uLnTx/>
                <a:uFillTx/>
                <a:latin typeface="Calibri"/>
                <a:ea typeface="Calibri"/>
                <a:cs typeface="Calibri"/>
                <a:sym typeface="Calibri"/>
              </a:rPr>
              <a:t> UMH # 230 | CCLI License #1354319 </a:t>
            </a:r>
          </a:p>
        </p:txBody>
      </p:sp>
    </p:spTree>
    <p:extLst>
      <p:ext uri="{BB962C8B-B14F-4D97-AF65-F5344CB8AC3E}">
        <p14:creationId xmlns:p14="http://schemas.microsoft.com/office/powerpoint/2010/main" val="2657964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076" name="Text Box 5">
            <a:extLst>
              <a:ext uri="{FF2B5EF4-FFF2-40B4-BE49-F238E27FC236}">
                <a16:creationId xmlns:a16="http://schemas.microsoft.com/office/drawing/2014/main" id="{21AE66B7-EFE4-F82F-F5F7-7221EC9AC1CD}"/>
              </a:ext>
            </a:extLst>
          </p:cNvPr>
          <p:cNvSpPr txBox="1">
            <a:spLocks noChangeArrowheads="1"/>
          </p:cNvSpPr>
          <p:nvPr/>
        </p:nvSpPr>
        <p:spPr bwMode="auto">
          <a:xfrm>
            <a:off x="-22634" y="2610337"/>
            <a:ext cx="12192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lgn="ctr">
              <a:defRPr sz="5000" b="1">
                <a:solidFill>
                  <a:schemeClr val="tx1"/>
                </a:solidFill>
                <a:latin typeface="Arial" panose="020B0604020202020204" pitchFamily="34" charset="0"/>
              </a:defRPr>
            </a:lvl1pPr>
            <a:lvl2pPr marL="742950" indent="-285750" algn="ctr">
              <a:defRPr sz="5000" b="1">
                <a:solidFill>
                  <a:schemeClr val="tx1"/>
                </a:solidFill>
                <a:latin typeface="Arial" panose="020B0604020202020204" pitchFamily="34" charset="0"/>
              </a:defRPr>
            </a:lvl2pPr>
            <a:lvl3pPr marL="1143000" indent="-228600" algn="ctr">
              <a:defRPr sz="5000" b="1">
                <a:solidFill>
                  <a:schemeClr val="tx1"/>
                </a:solidFill>
                <a:latin typeface="Arial" panose="020B0604020202020204" pitchFamily="34" charset="0"/>
              </a:defRPr>
            </a:lvl3pPr>
            <a:lvl4pPr marL="1600200" indent="-228600" algn="ctr">
              <a:defRPr sz="5000" b="1">
                <a:solidFill>
                  <a:schemeClr val="tx1"/>
                </a:solidFill>
                <a:latin typeface="Arial" panose="020B0604020202020204" pitchFamily="34" charset="0"/>
              </a:defRPr>
            </a:lvl4pPr>
            <a:lvl5pPr marL="2057400" indent="-228600" algn="ctr">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1. O little town of Bethlehem,</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how still we see thee lie; above thy deep and dreamless sleep</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 silent stars go by.</a:t>
            </a:r>
          </a:p>
        </p:txBody>
      </p:sp>
      <p:sp>
        <p:nvSpPr>
          <p:cNvPr id="3077" name="Rectangle 6">
            <a:extLst>
              <a:ext uri="{FF2B5EF4-FFF2-40B4-BE49-F238E27FC236}">
                <a16:creationId xmlns:a16="http://schemas.microsoft.com/office/drawing/2014/main" id="{CE84BE98-1495-C745-46AB-B6728739D06A}"/>
              </a:ext>
            </a:extLst>
          </p:cNvPr>
          <p:cNvSpPr>
            <a:spLocks noGrp="1" noChangeArrowheads="1"/>
          </p:cNvSpPr>
          <p:nvPr>
            <p:ph type="title" idx="4294967295"/>
          </p:nvPr>
        </p:nvSpPr>
        <p:spPr>
          <a:xfrm>
            <a:off x="0" y="-1676400"/>
            <a:ext cx="7772400" cy="1143000"/>
          </a:xfrm>
        </p:spPr>
        <p:txBody>
          <a:bodyPr/>
          <a:lstStyle/>
          <a:p>
            <a:pPr eaLnBrk="1" hangingPunct="1"/>
            <a:r>
              <a:rPr lang="en-US" altLang="en-US"/>
              <a:t>O Little Town of Bethlehem</a:t>
            </a:r>
            <a:br>
              <a:rPr lang="en-US" altLang="en-US"/>
            </a:br>
            <a:r>
              <a:rPr lang="en-US" altLang="en-US"/>
              <a:t>(Verse 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5730D423-F5B0-27C9-1CC0-8B967EAF1C13}"/>
              </a:ext>
            </a:extLst>
          </p:cNvPr>
          <p:cNvSpPr txBox="1">
            <a:spLocks noChangeArrowheads="1"/>
          </p:cNvSpPr>
          <p:nvPr/>
        </p:nvSpPr>
        <p:spPr bwMode="auto">
          <a:xfrm>
            <a:off x="0" y="2703016"/>
            <a:ext cx="12192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lgn="ctr">
              <a:defRPr sz="5000" b="1">
                <a:solidFill>
                  <a:schemeClr val="tx1"/>
                </a:solidFill>
                <a:latin typeface="Arial" panose="020B0604020202020204" pitchFamily="34" charset="0"/>
              </a:defRPr>
            </a:lvl1pPr>
            <a:lvl2pPr marL="742950" indent="-285750" algn="ctr">
              <a:defRPr sz="5000" b="1">
                <a:solidFill>
                  <a:schemeClr val="tx1"/>
                </a:solidFill>
                <a:latin typeface="Arial" panose="020B0604020202020204" pitchFamily="34" charset="0"/>
              </a:defRPr>
            </a:lvl2pPr>
            <a:lvl3pPr marL="1143000" indent="-228600" algn="ctr">
              <a:defRPr sz="5000" b="1">
                <a:solidFill>
                  <a:schemeClr val="tx1"/>
                </a:solidFill>
                <a:latin typeface="Arial" panose="020B0604020202020204" pitchFamily="34" charset="0"/>
              </a:defRPr>
            </a:lvl3pPr>
            <a:lvl4pPr marL="1600200" indent="-228600" algn="ctr">
              <a:defRPr sz="5000" b="1">
                <a:solidFill>
                  <a:schemeClr val="tx1"/>
                </a:solidFill>
                <a:latin typeface="Arial" panose="020B0604020202020204" pitchFamily="34" charset="0"/>
              </a:defRPr>
            </a:lvl4pPr>
            <a:lvl5pPr marL="2057400" indent="-228600" algn="ctr">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Yet in thy dark streets shineth</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 everlasting light; the hopes and fears of all the years</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are met in thee tonight.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590"/>
        <p:cNvGrpSpPr/>
        <p:nvPr/>
      </p:nvGrpSpPr>
      <p:grpSpPr>
        <a:xfrm>
          <a:off x="0" y="0"/>
          <a:ext cx="0" cy="0"/>
          <a:chOff x="0" y="0"/>
          <a:chExt cx="0" cy="0"/>
        </a:xfrm>
      </p:grpSpPr>
      <p:sp>
        <p:nvSpPr>
          <p:cNvPr id="591" name="Google Shape;591;p34"/>
          <p:cNvSpPr txBox="1"/>
          <p:nvPr/>
        </p:nvSpPr>
        <p:spPr>
          <a:xfrm>
            <a:off x="-2" y="5550010"/>
            <a:ext cx="12192000" cy="10156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6600"/>
              <a:buFont typeface="Calibri"/>
              <a:buNone/>
              <a:tabLst/>
              <a:defRPr/>
            </a:pPr>
            <a:r>
              <a:rPr kumimoji="0" lang="en-US" sz="6000" b="1" i="0" u="none" strike="noStrike" kern="0" cap="none" spc="0" normalizeH="0" baseline="0" noProof="0" dirty="0">
                <a:ln>
                  <a:noFill/>
                </a:ln>
                <a:solidFill>
                  <a:srgbClr val="FFFFFF"/>
                </a:solidFill>
                <a:effectLst/>
                <a:uLnTx/>
                <a:uFillTx/>
                <a:latin typeface="Calibri"/>
                <a:ea typeface="Calibri"/>
                <a:cs typeface="Calibri"/>
                <a:sym typeface="Calibri"/>
              </a:rPr>
              <a:t>Angels We Have Heard on High</a:t>
            </a:r>
          </a:p>
        </p:txBody>
      </p:sp>
      <p:sp>
        <p:nvSpPr>
          <p:cNvPr id="592" name="Google Shape;592;p34"/>
          <p:cNvSpPr/>
          <p:nvPr/>
        </p:nvSpPr>
        <p:spPr>
          <a:xfrm>
            <a:off x="-2" y="6273265"/>
            <a:ext cx="12191999"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Calibri"/>
              <a:buNone/>
              <a:tabLst/>
              <a:defRPr/>
            </a:pPr>
            <a:r>
              <a:rPr kumimoji="0" lang="en-US" sz="3200" b="1" i="0" u="none" strike="noStrike" kern="0" cap="none" spc="0" normalizeH="0" baseline="0" noProof="0" dirty="0">
                <a:ln>
                  <a:noFill/>
                </a:ln>
                <a:solidFill>
                  <a:srgbClr val="FFFFFF"/>
                </a:solidFill>
                <a:effectLst/>
                <a:uLnTx/>
                <a:uFillTx/>
                <a:latin typeface="Calibri"/>
                <a:ea typeface="Calibri"/>
                <a:cs typeface="Calibri"/>
                <a:sym typeface="Calibri"/>
              </a:rPr>
              <a:t>UMH #238  || CCLI License #1354319</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809761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id="{46C3CC54-AC14-7253-660B-44F949B32864}"/>
              </a:ext>
            </a:extLst>
          </p:cNvPr>
          <p:cNvSpPr txBox="1">
            <a:spLocks noChangeArrowheads="1"/>
          </p:cNvSpPr>
          <p:nvPr/>
        </p:nvSpPr>
        <p:spPr bwMode="auto">
          <a:xfrm>
            <a:off x="0" y="2703016"/>
            <a:ext cx="12192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lgn="ctr">
              <a:defRPr sz="5000" b="1">
                <a:solidFill>
                  <a:schemeClr val="tx1"/>
                </a:solidFill>
                <a:latin typeface="Arial" panose="020B0604020202020204" pitchFamily="34" charset="0"/>
              </a:defRPr>
            </a:lvl1pPr>
            <a:lvl2pPr marL="742950" indent="-285750" algn="ctr">
              <a:defRPr sz="5000" b="1">
                <a:solidFill>
                  <a:schemeClr val="tx1"/>
                </a:solidFill>
                <a:latin typeface="Arial" panose="020B0604020202020204" pitchFamily="34" charset="0"/>
              </a:defRPr>
            </a:lvl2pPr>
            <a:lvl3pPr marL="1143000" indent="-228600" algn="ctr">
              <a:defRPr sz="5000" b="1">
                <a:solidFill>
                  <a:schemeClr val="tx1"/>
                </a:solidFill>
                <a:latin typeface="Arial" panose="020B0604020202020204" pitchFamily="34" charset="0"/>
              </a:defRPr>
            </a:lvl3pPr>
            <a:lvl4pPr marL="1600200" indent="-228600" algn="ctr">
              <a:defRPr sz="5000" b="1">
                <a:solidFill>
                  <a:schemeClr val="tx1"/>
                </a:solidFill>
                <a:latin typeface="Arial" panose="020B0604020202020204" pitchFamily="34" charset="0"/>
              </a:defRPr>
            </a:lvl4pPr>
            <a:lvl5pPr marL="2057400" indent="-228600" algn="ctr">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2. For Christ is born of Mary,</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and gathered all above, while mortals sleep, the angels keep</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their watch of wondering love.</a:t>
            </a:r>
          </a:p>
        </p:txBody>
      </p:sp>
      <p:sp>
        <p:nvSpPr>
          <p:cNvPr id="5123" name="Rectangle 5">
            <a:extLst>
              <a:ext uri="{FF2B5EF4-FFF2-40B4-BE49-F238E27FC236}">
                <a16:creationId xmlns:a16="http://schemas.microsoft.com/office/drawing/2014/main" id="{2CA2402D-2D9B-9C54-7791-55B7EDAE36CF}"/>
              </a:ext>
            </a:extLst>
          </p:cNvPr>
          <p:cNvSpPr>
            <a:spLocks noGrp="1" noChangeArrowheads="1"/>
          </p:cNvSpPr>
          <p:nvPr>
            <p:ph type="title" idx="4294967295"/>
          </p:nvPr>
        </p:nvSpPr>
        <p:spPr>
          <a:xfrm>
            <a:off x="0" y="-1676400"/>
            <a:ext cx="7772400" cy="1143000"/>
          </a:xfrm>
        </p:spPr>
        <p:txBody>
          <a:bodyPr/>
          <a:lstStyle/>
          <a:p>
            <a:pPr eaLnBrk="1" hangingPunct="1"/>
            <a:r>
              <a:rPr lang="en-US" altLang="en-US"/>
              <a:t>O Little Town of Bethlehem </a:t>
            </a:r>
            <a:br>
              <a:rPr lang="en-US" altLang="en-US"/>
            </a:br>
            <a:r>
              <a:rPr lang="en-US" altLang="en-US"/>
              <a:t>(Verse 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7160C214-A7AB-AF65-97FA-436E189CEBF9}"/>
              </a:ext>
            </a:extLst>
          </p:cNvPr>
          <p:cNvSpPr txBox="1">
            <a:spLocks noChangeArrowheads="1"/>
          </p:cNvSpPr>
          <p:nvPr/>
        </p:nvSpPr>
        <p:spPr bwMode="auto">
          <a:xfrm>
            <a:off x="0" y="2703016"/>
            <a:ext cx="12192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lgn="ctr">
              <a:defRPr sz="5000" b="1">
                <a:solidFill>
                  <a:schemeClr val="tx1"/>
                </a:solidFill>
                <a:latin typeface="Arial" panose="020B0604020202020204" pitchFamily="34" charset="0"/>
              </a:defRPr>
            </a:lvl1pPr>
            <a:lvl2pPr marL="742950" indent="-285750" algn="ctr">
              <a:defRPr sz="5000" b="1">
                <a:solidFill>
                  <a:schemeClr val="tx1"/>
                </a:solidFill>
                <a:latin typeface="Arial" panose="020B0604020202020204" pitchFamily="34" charset="0"/>
              </a:defRPr>
            </a:lvl2pPr>
            <a:lvl3pPr marL="1143000" indent="-228600" algn="ctr">
              <a:defRPr sz="5000" b="1">
                <a:solidFill>
                  <a:schemeClr val="tx1"/>
                </a:solidFill>
                <a:latin typeface="Arial" panose="020B0604020202020204" pitchFamily="34" charset="0"/>
              </a:defRPr>
            </a:lvl3pPr>
            <a:lvl4pPr marL="1600200" indent="-228600" algn="ctr">
              <a:defRPr sz="5000" b="1">
                <a:solidFill>
                  <a:schemeClr val="tx1"/>
                </a:solidFill>
                <a:latin typeface="Arial" panose="020B0604020202020204" pitchFamily="34" charset="0"/>
              </a:defRPr>
            </a:lvl4pPr>
            <a:lvl5pPr marL="2057400" indent="-228600" algn="ctr">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O morning stars together,</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proclaim the holy birth,</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and praises sing to God the King,</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and peace to all on earth!</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2BD8FC4C-82C6-A83F-C1B2-59E2CE13FCA6}"/>
              </a:ext>
            </a:extLst>
          </p:cNvPr>
          <p:cNvSpPr txBox="1">
            <a:spLocks noChangeArrowheads="1"/>
          </p:cNvSpPr>
          <p:nvPr/>
        </p:nvSpPr>
        <p:spPr bwMode="auto">
          <a:xfrm>
            <a:off x="0" y="2547247"/>
            <a:ext cx="12192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lgn="ctr">
              <a:defRPr sz="5000" b="1">
                <a:solidFill>
                  <a:schemeClr val="tx1"/>
                </a:solidFill>
                <a:latin typeface="Arial" panose="020B0604020202020204" pitchFamily="34" charset="0"/>
              </a:defRPr>
            </a:lvl1pPr>
            <a:lvl2pPr marL="742950" indent="-285750" algn="ctr">
              <a:defRPr sz="5000" b="1">
                <a:solidFill>
                  <a:schemeClr val="tx1"/>
                </a:solidFill>
                <a:latin typeface="Arial" panose="020B0604020202020204" pitchFamily="34" charset="0"/>
              </a:defRPr>
            </a:lvl2pPr>
            <a:lvl3pPr marL="1143000" indent="-228600" algn="ctr">
              <a:defRPr sz="5000" b="1">
                <a:solidFill>
                  <a:schemeClr val="tx1"/>
                </a:solidFill>
                <a:latin typeface="Arial" panose="020B0604020202020204" pitchFamily="34" charset="0"/>
              </a:defRPr>
            </a:lvl3pPr>
            <a:lvl4pPr marL="1600200" indent="-228600" algn="ctr">
              <a:defRPr sz="5000" b="1">
                <a:solidFill>
                  <a:schemeClr val="tx1"/>
                </a:solidFill>
                <a:latin typeface="Arial" panose="020B0604020202020204" pitchFamily="34" charset="0"/>
              </a:defRPr>
            </a:lvl4pPr>
            <a:lvl5pPr marL="2057400" indent="-228600" algn="ctr">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3. How silently, how silently,</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 wondrous gift is given;</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so God imparts to human hearts</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 blessings of his heaven.</a:t>
            </a:r>
          </a:p>
        </p:txBody>
      </p:sp>
      <p:sp>
        <p:nvSpPr>
          <p:cNvPr id="7171" name="Rectangle 3">
            <a:extLst>
              <a:ext uri="{FF2B5EF4-FFF2-40B4-BE49-F238E27FC236}">
                <a16:creationId xmlns:a16="http://schemas.microsoft.com/office/drawing/2014/main" id="{710F536D-0C53-D5DE-8B8A-6491EB6D3D75}"/>
              </a:ext>
            </a:extLst>
          </p:cNvPr>
          <p:cNvSpPr>
            <a:spLocks noGrp="1" noChangeArrowheads="1"/>
          </p:cNvSpPr>
          <p:nvPr>
            <p:ph type="title" idx="4294967295"/>
          </p:nvPr>
        </p:nvSpPr>
        <p:spPr>
          <a:xfrm>
            <a:off x="0" y="-1676400"/>
            <a:ext cx="7772400" cy="1143000"/>
          </a:xfrm>
        </p:spPr>
        <p:txBody>
          <a:bodyPr/>
          <a:lstStyle/>
          <a:p>
            <a:pPr eaLnBrk="1" hangingPunct="1"/>
            <a:r>
              <a:rPr lang="en-US" altLang="en-US"/>
              <a:t>O Little Town of Bethlehem </a:t>
            </a:r>
            <a:br>
              <a:rPr lang="en-US" altLang="en-US"/>
            </a:br>
            <a:r>
              <a:rPr lang="en-US" altLang="en-US"/>
              <a:t>(Verse 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075A3E12-C7FC-95C5-92A1-2A3D04162E59}"/>
              </a:ext>
            </a:extLst>
          </p:cNvPr>
          <p:cNvSpPr txBox="1">
            <a:spLocks noChangeArrowheads="1"/>
          </p:cNvSpPr>
          <p:nvPr/>
        </p:nvSpPr>
        <p:spPr bwMode="auto">
          <a:xfrm>
            <a:off x="0" y="2703016"/>
            <a:ext cx="12192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lgn="ctr">
              <a:defRPr sz="5000" b="1">
                <a:solidFill>
                  <a:schemeClr val="tx1"/>
                </a:solidFill>
                <a:latin typeface="Arial" panose="020B0604020202020204" pitchFamily="34" charset="0"/>
              </a:defRPr>
            </a:lvl1pPr>
            <a:lvl2pPr marL="742950" indent="-285750" algn="ctr">
              <a:defRPr sz="5000" b="1">
                <a:solidFill>
                  <a:schemeClr val="tx1"/>
                </a:solidFill>
                <a:latin typeface="Arial" panose="020B0604020202020204" pitchFamily="34" charset="0"/>
              </a:defRPr>
            </a:lvl2pPr>
            <a:lvl3pPr marL="1143000" indent="-228600" algn="ctr">
              <a:defRPr sz="5000" b="1">
                <a:solidFill>
                  <a:schemeClr val="tx1"/>
                </a:solidFill>
                <a:latin typeface="Arial" panose="020B0604020202020204" pitchFamily="34" charset="0"/>
              </a:defRPr>
            </a:lvl3pPr>
            <a:lvl4pPr marL="1600200" indent="-228600" algn="ctr">
              <a:defRPr sz="5000" b="1">
                <a:solidFill>
                  <a:schemeClr val="tx1"/>
                </a:solidFill>
                <a:latin typeface="Arial" panose="020B0604020202020204" pitchFamily="34" charset="0"/>
              </a:defRPr>
            </a:lvl4pPr>
            <a:lvl5pPr marL="2057400" indent="-228600" algn="ctr">
              <a:defRPr sz="50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50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50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50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5000" b="1">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No ear may hear his coming, but in this world of sin, where meek souls will receive him, still the dear Christ enters in.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41666" name="Text Box 2">
            <a:extLst>
              <a:ext uri="{FF2B5EF4-FFF2-40B4-BE49-F238E27FC236}">
                <a16:creationId xmlns:a16="http://schemas.microsoft.com/office/drawing/2014/main" id="{3DD0E587-FAAD-7CBD-7BB0-C194887674F2}"/>
              </a:ext>
            </a:extLst>
          </p:cNvPr>
          <p:cNvSpPr txBox="1">
            <a:spLocks noChangeArrowheads="1"/>
          </p:cNvSpPr>
          <p:nvPr/>
        </p:nvSpPr>
        <p:spPr bwMode="auto">
          <a:xfrm>
            <a:off x="0" y="2703016"/>
            <a:ext cx="12192000" cy="4154984"/>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fontAlgn="base">
              <a:spcBef>
                <a:spcPct val="50000"/>
              </a:spcBef>
              <a:spcAft>
                <a:spcPct val="0"/>
              </a:spcAft>
              <a:buClrTx/>
            </a:pPr>
            <a:r>
              <a:rPr lang="en-US" altLang="en-US" sz="6600" b="1" kern="1200" dirty="0">
                <a:solidFill>
                  <a:schemeClr val="tx1"/>
                </a:solidFill>
                <a:latin typeface="+mn-lt"/>
                <a:ea typeface="+mn-ea"/>
                <a:cs typeface="Arial" panose="020B0604020202020204" pitchFamily="34" charset="0"/>
              </a:rPr>
              <a:t>4. O holy Child of Bethlehem,</a:t>
            </a:r>
            <a:br>
              <a:rPr lang="en-US" altLang="en-US" sz="6600" b="1" kern="1200" dirty="0">
                <a:solidFill>
                  <a:schemeClr val="tx1"/>
                </a:solidFill>
                <a:latin typeface="+mn-lt"/>
                <a:ea typeface="+mn-ea"/>
                <a:cs typeface="Arial" panose="020B0604020202020204" pitchFamily="34" charset="0"/>
              </a:rPr>
            </a:br>
            <a:r>
              <a:rPr lang="en-US" altLang="en-US" sz="6600" b="1" kern="1200" dirty="0">
                <a:solidFill>
                  <a:schemeClr val="tx1"/>
                </a:solidFill>
                <a:latin typeface="+mn-lt"/>
                <a:ea typeface="+mn-ea"/>
                <a:cs typeface="Arial" panose="020B0604020202020204" pitchFamily="34" charset="0"/>
              </a:rPr>
              <a:t>descend to us, we pray; cast out our sin, and enter in,</a:t>
            </a:r>
            <a:br>
              <a:rPr lang="en-US" altLang="en-US" sz="6600" b="1" kern="1200" dirty="0">
                <a:solidFill>
                  <a:schemeClr val="tx1"/>
                </a:solidFill>
                <a:latin typeface="+mn-lt"/>
                <a:ea typeface="+mn-ea"/>
                <a:cs typeface="Arial" panose="020B0604020202020204" pitchFamily="34" charset="0"/>
              </a:rPr>
            </a:br>
            <a:r>
              <a:rPr lang="en-US" altLang="en-US" sz="6600" b="1" kern="1200" dirty="0">
                <a:solidFill>
                  <a:schemeClr val="tx1"/>
                </a:solidFill>
                <a:latin typeface="+mn-lt"/>
                <a:ea typeface="+mn-ea"/>
                <a:cs typeface="Arial" panose="020B0604020202020204" pitchFamily="34" charset="0"/>
              </a:rPr>
              <a:t>be born in us today.</a:t>
            </a:r>
          </a:p>
        </p:txBody>
      </p:sp>
      <p:sp>
        <p:nvSpPr>
          <p:cNvPr id="241667" name="Rectangle 3">
            <a:extLst>
              <a:ext uri="{FF2B5EF4-FFF2-40B4-BE49-F238E27FC236}">
                <a16:creationId xmlns:a16="http://schemas.microsoft.com/office/drawing/2014/main" id="{8B89F90E-7F0E-E9E1-29C0-FACACA8725B1}"/>
              </a:ext>
            </a:extLst>
          </p:cNvPr>
          <p:cNvSpPr>
            <a:spLocks noGrp="1" noChangeArrowheads="1"/>
          </p:cNvSpPr>
          <p:nvPr>
            <p:ph type="title" idx="4294967295"/>
          </p:nvPr>
        </p:nvSpPr>
        <p:spPr>
          <a:xfrm>
            <a:off x="0" y="-1676400"/>
            <a:ext cx="7772400" cy="1143000"/>
          </a:xfrm>
        </p:spPr>
        <p:txBody>
          <a:bodyPr/>
          <a:lstStyle/>
          <a:p>
            <a:r>
              <a:rPr lang="en-US" altLang="en-US"/>
              <a:t>O Little Town of Bethlehem </a:t>
            </a:r>
            <a:br>
              <a:rPr lang="en-US" altLang="en-US"/>
            </a:br>
            <a:r>
              <a:rPr lang="en-US" altLang="en-US"/>
              <a:t>(Verse 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42690" name="Text Box 2">
            <a:extLst>
              <a:ext uri="{FF2B5EF4-FFF2-40B4-BE49-F238E27FC236}">
                <a16:creationId xmlns:a16="http://schemas.microsoft.com/office/drawing/2014/main" id="{B41832C2-DC79-1214-71B9-34DA64C4E6D3}"/>
              </a:ext>
            </a:extLst>
          </p:cNvPr>
          <p:cNvSpPr txBox="1">
            <a:spLocks noChangeArrowheads="1"/>
          </p:cNvSpPr>
          <p:nvPr/>
        </p:nvSpPr>
        <p:spPr bwMode="auto">
          <a:xfrm>
            <a:off x="0" y="2703016"/>
            <a:ext cx="12192000" cy="4154984"/>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fontAlgn="base">
              <a:spcBef>
                <a:spcPct val="50000"/>
              </a:spcBef>
              <a:spcAft>
                <a:spcPct val="0"/>
              </a:spcAft>
              <a:buClrTx/>
            </a:pPr>
            <a:r>
              <a:rPr lang="en-US" altLang="en-US" sz="6600" b="1" kern="1200" dirty="0">
                <a:solidFill>
                  <a:schemeClr val="tx1"/>
                </a:solidFill>
                <a:latin typeface="+mn-lt"/>
                <a:ea typeface="+mn-ea"/>
                <a:cs typeface="Arial" panose="020B0604020202020204" pitchFamily="34" charset="0"/>
              </a:rPr>
              <a:t>We hear the Christmas angels</a:t>
            </a:r>
            <a:br>
              <a:rPr lang="en-US" altLang="en-US" sz="6600" b="1" kern="1200" dirty="0">
                <a:solidFill>
                  <a:schemeClr val="tx1"/>
                </a:solidFill>
                <a:latin typeface="+mn-lt"/>
                <a:ea typeface="+mn-ea"/>
                <a:cs typeface="Arial" panose="020B0604020202020204" pitchFamily="34" charset="0"/>
              </a:rPr>
            </a:br>
            <a:r>
              <a:rPr lang="en-US" altLang="en-US" sz="6600" b="1" kern="1200" dirty="0">
                <a:solidFill>
                  <a:schemeClr val="tx1"/>
                </a:solidFill>
                <a:latin typeface="+mn-lt"/>
                <a:ea typeface="+mn-ea"/>
                <a:cs typeface="Arial" panose="020B0604020202020204" pitchFamily="34" charset="0"/>
              </a:rPr>
              <a:t>the great glad tidings tell;</a:t>
            </a:r>
            <a:br>
              <a:rPr lang="en-US" altLang="en-US" sz="6600" b="1" kern="1200" dirty="0">
                <a:solidFill>
                  <a:schemeClr val="tx1"/>
                </a:solidFill>
                <a:latin typeface="+mn-lt"/>
                <a:ea typeface="+mn-ea"/>
                <a:cs typeface="Arial" panose="020B0604020202020204" pitchFamily="34" charset="0"/>
              </a:rPr>
            </a:br>
            <a:r>
              <a:rPr lang="en-US" altLang="en-US" sz="6600" b="1" kern="1200" dirty="0">
                <a:solidFill>
                  <a:schemeClr val="tx1"/>
                </a:solidFill>
                <a:latin typeface="+mn-lt"/>
                <a:ea typeface="+mn-ea"/>
                <a:cs typeface="Arial" panose="020B0604020202020204" pitchFamily="34" charset="0"/>
              </a:rPr>
              <a:t>O come to us, abide with us,</a:t>
            </a:r>
            <a:br>
              <a:rPr lang="en-US" altLang="en-US" sz="6600" b="1" kern="1200" dirty="0">
                <a:solidFill>
                  <a:schemeClr val="tx1"/>
                </a:solidFill>
                <a:latin typeface="+mn-lt"/>
                <a:ea typeface="+mn-ea"/>
                <a:cs typeface="Arial" panose="020B0604020202020204" pitchFamily="34" charset="0"/>
              </a:rPr>
            </a:br>
            <a:r>
              <a:rPr lang="en-US" altLang="en-US" sz="6600" b="1" kern="1200" dirty="0">
                <a:solidFill>
                  <a:schemeClr val="tx1"/>
                </a:solidFill>
                <a:latin typeface="+mn-lt"/>
                <a:ea typeface="+mn-ea"/>
                <a:cs typeface="Arial" panose="020B0604020202020204" pitchFamily="34" charset="0"/>
              </a:rPr>
              <a:t>our Lord Emmanuel!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84F4626E-C9C9-0951-B537-2D31E63DDA91}"/>
            </a:ext>
          </a:extLst>
        </p:cNvPr>
        <p:cNvGrpSpPr/>
        <p:nvPr/>
      </p:nvGrpSpPr>
      <p:grpSpPr>
        <a:xfrm>
          <a:off x="0" y="0"/>
          <a:ext cx="0" cy="0"/>
          <a:chOff x="0" y="0"/>
          <a:chExt cx="0" cy="0"/>
        </a:xfrm>
      </p:grpSpPr>
    </p:spTree>
    <p:extLst>
      <p:ext uri="{BB962C8B-B14F-4D97-AF65-F5344CB8AC3E}">
        <p14:creationId xmlns:p14="http://schemas.microsoft.com/office/powerpoint/2010/main" val="478782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227C2-0928-5E41-BA36-234466E15E6E}"/>
            </a:ext>
          </a:extLst>
        </p:cNvPr>
        <p:cNvGrpSpPr/>
        <p:nvPr/>
      </p:nvGrpSpPr>
      <p:grpSpPr>
        <a:xfrm>
          <a:off x="0" y="0"/>
          <a:ext cx="0" cy="0"/>
          <a:chOff x="0" y="0"/>
          <a:chExt cx="0" cy="0"/>
        </a:xfrm>
      </p:grpSpPr>
      <p:pic>
        <p:nvPicPr>
          <p:cNvPr id="6" name="Picture 5" descr="A close-up of a christmas ornament&#10;&#10;Description automatically generated">
            <a:extLst>
              <a:ext uri="{FF2B5EF4-FFF2-40B4-BE49-F238E27FC236}">
                <a16:creationId xmlns:a16="http://schemas.microsoft.com/office/drawing/2014/main" id="{4E3433F4-A870-2A00-3569-4F09DB513EA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0" y="0"/>
            <a:ext cx="12192000" cy="6858000"/>
          </a:xfrm>
          <a:prstGeom prst="rect">
            <a:avLst/>
          </a:prstGeom>
        </p:spPr>
      </p:pic>
      <p:sp>
        <p:nvSpPr>
          <p:cNvPr id="2" name="Google Shape;499;p17">
            <a:extLst>
              <a:ext uri="{FF2B5EF4-FFF2-40B4-BE49-F238E27FC236}">
                <a16:creationId xmlns:a16="http://schemas.microsoft.com/office/drawing/2014/main" id="{0B8FB3C4-E6AF-DC8E-8322-4802A4AE49FE}"/>
              </a:ext>
            </a:extLst>
          </p:cNvPr>
          <p:cNvSpPr txBox="1"/>
          <p:nvPr/>
        </p:nvSpPr>
        <p:spPr>
          <a:xfrm>
            <a:off x="3048" y="1878691"/>
            <a:ext cx="12188952" cy="841973"/>
          </a:xfrm>
          <a:prstGeom prst="rect">
            <a:avLst/>
          </a:prstGeom>
          <a:gradFill flip="none" rotWithShape="1">
            <a:gsLst>
              <a:gs pos="67900">
                <a:srgbClr val="FFF6CA">
                  <a:alpha val="48000"/>
                </a:srgbClr>
              </a:gs>
              <a:gs pos="0">
                <a:srgbClr val="FFC000">
                  <a:tint val="66000"/>
                  <a:satMod val="160000"/>
                  <a:lumMod val="11000"/>
                  <a:lumOff val="89000"/>
                  <a:alpha val="33000"/>
                </a:srgbClr>
              </a:gs>
              <a:gs pos="50000">
                <a:srgbClr val="FFC000">
                  <a:lumMod val="60000"/>
                  <a:lumOff val="40000"/>
                  <a:tint val="44500"/>
                  <a:satMod val="160000"/>
                </a:srgbClr>
              </a:gs>
              <a:gs pos="100000">
                <a:srgbClr val="FFC000">
                  <a:lumMod val="60000"/>
                  <a:lumOff val="40000"/>
                  <a:tint val="23500"/>
                  <a:satMod val="160000"/>
                </a:srgbClr>
              </a:gs>
            </a:gsLst>
            <a:path path="circle">
              <a:fillToRect l="100000" t="100000"/>
            </a:path>
            <a:tileRect r="-100000" b="-100000"/>
          </a:grad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FFFFCC"/>
              </a:buClr>
              <a:buSzPts val="7200"/>
              <a:buFont typeface="Calibri"/>
              <a:buNone/>
              <a:tabLst/>
              <a:defRPr/>
            </a:pPr>
            <a:r>
              <a:rPr kumimoji="0" lang="en-US" sz="54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Calibri"/>
                <a:cs typeface="Calibri"/>
                <a:sym typeface="Calibri"/>
              </a:rPr>
              <a:t>Offering &amp; Doxology</a:t>
            </a:r>
          </a:p>
        </p:txBody>
      </p:sp>
    </p:spTree>
    <p:extLst>
      <p:ext uri="{BB962C8B-B14F-4D97-AF65-F5344CB8AC3E}">
        <p14:creationId xmlns:p14="http://schemas.microsoft.com/office/powerpoint/2010/main" val="20114691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E7DE46-92CC-4FC9-BFBB-588FBA70D0C5}"/>
              </a:ext>
            </a:extLst>
          </p:cNvPr>
          <p:cNvSpPr txBox="1"/>
          <p:nvPr/>
        </p:nvSpPr>
        <p:spPr>
          <a:xfrm>
            <a:off x="0" y="5086233"/>
            <a:ext cx="12296775" cy="1660968"/>
          </a:xfrm>
          <a:prstGeom prst="rect">
            <a:avLst/>
          </a:prstGeom>
          <a:noFill/>
        </p:spPr>
        <p:txBody>
          <a:bodyPr wrap="square">
            <a:spAutoFit/>
          </a:bodyPr>
          <a:lstStyle/>
          <a:p>
            <a:pPr marL="228600" marR="0" lvl="0" indent="-22860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sym typeface="Arial"/>
              </a:rPr>
              <a:t>Doxology Hymn</a:t>
            </a:r>
          </a:p>
          <a:p>
            <a:pPr marL="228600" marR="0" lvl="0" indent="-22860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sym typeface="Symbol" panose="05050102010706020507" pitchFamily="18" charset="2"/>
              </a:rPr>
              <a:t>UMH #94 1989 The United Methodist Publishing House</a:t>
            </a:r>
            <a:endParaRPr kumimoji="0" lang="en-US" sz="3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sym typeface="Arial"/>
            </a:endParaRPr>
          </a:p>
        </p:txBody>
      </p:sp>
    </p:spTree>
    <p:extLst>
      <p:ext uri="{BB962C8B-B14F-4D97-AF65-F5344CB8AC3E}">
        <p14:creationId xmlns:p14="http://schemas.microsoft.com/office/powerpoint/2010/main" val="2933236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E7DE46-92CC-4FC9-BFBB-588FBA70D0C5}"/>
              </a:ext>
            </a:extLst>
          </p:cNvPr>
          <p:cNvSpPr txBox="1"/>
          <p:nvPr/>
        </p:nvSpPr>
        <p:spPr>
          <a:xfrm>
            <a:off x="0" y="4476835"/>
            <a:ext cx="12192000" cy="2214965"/>
          </a:xfrm>
          <a:prstGeom prst="rect">
            <a:avLst/>
          </a:prstGeom>
          <a:noFill/>
        </p:spPr>
        <p:txBody>
          <a:bodyPr wrap="square">
            <a:spAutoFit/>
          </a:bodyPr>
          <a:lstStyle/>
          <a:p>
            <a:pPr marL="228600" marR="0" lvl="0" indent="-22860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sym typeface="Arial"/>
              </a:rPr>
              <a:t>Praise God, from whom </a:t>
            </a:r>
          </a:p>
          <a:p>
            <a:pPr marL="228600" marR="0" lvl="0" indent="-22860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sym typeface="Arial"/>
              </a:rPr>
              <a:t>all blessings flow; </a:t>
            </a:r>
          </a:p>
        </p:txBody>
      </p:sp>
    </p:spTree>
    <p:extLst>
      <p:ext uri="{BB962C8B-B14F-4D97-AF65-F5344CB8AC3E}">
        <p14:creationId xmlns:p14="http://schemas.microsoft.com/office/powerpoint/2010/main" val="3091267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718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38AD7F-73C3-4ED9-9BE0-E5F20656FB5B}"/>
              </a:ext>
            </a:extLst>
          </p:cNvPr>
          <p:cNvSpPr txBox="1"/>
          <p:nvPr/>
        </p:nvSpPr>
        <p:spPr>
          <a:xfrm>
            <a:off x="0" y="4643035"/>
            <a:ext cx="12192000" cy="2214965"/>
          </a:xfrm>
          <a:prstGeom prst="rect">
            <a:avLst/>
          </a:prstGeom>
          <a:noFill/>
        </p:spPr>
        <p:txBody>
          <a:bodyPr wrap="square">
            <a:spAutoFit/>
          </a:bodyPr>
          <a:lstStyle/>
          <a:p>
            <a:pPr marL="228600" marR="0" lvl="0" indent="-22860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a:ea typeface="+mn-ea"/>
                <a:cs typeface="Arial" panose="020B0604020202020204" pitchFamily="34" charset="0"/>
                <a:sym typeface="Arial"/>
              </a:rPr>
              <a:t>Praise God all creatures </a:t>
            </a:r>
          </a:p>
          <a:p>
            <a:pPr marL="228600" marR="0" lvl="0" indent="-22860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a:ea typeface="+mn-ea"/>
                <a:cs typeface="Arial" panose="020B0604020202020204" pitchFamily="34" charset="0"/>
                <a:sym typeface="Arial"/>
              </a:rPr>
              <a:t>here below:</a:t>
            </a:r>
            <a:endParaRPr kumimoji="0" lang="en-US" sz="72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a:ea typeface="+mn-ea"/>
              <a:cs typeface="Arial"/>
              <a:sym typeface="Arial"/>
            </a:endParaRPr>
          </a:p>
        </p:txBody>
      </p:sp>
    </p:spTree>
    <p:extLst>
      <p:ext uri="{BB962C8B-B14F-4D97-AF65-F5344CB8AC3E}">
        <p14:creationId xmlns:p14="http://schemas.microsoft.com/office/powerpoint/2010/main" val="1238246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6BD6F4-2345-48AC-8C32-830183E59A2A}"/>
              </a:ext>
            </a:extLst>
          </p:cNvPr>
          <p:cNvSpPr txBox="1"/>
          <p:nvPr/>
        </p:nvSpPr>
        <p:spPr>
          <a:xfrm>
            <a:off x="0" y="4771275"/>
            <a:ext cx="12192000" cy="2086725"/>
          </a:xfrm>
          <a:prstGeom prst="rect">
            <a:avLst/>
          </a:prstGeom>
          <a:noFill/>
        </p:spPr>
        <p:txBody>
          <a:bodyPr wrap="square">
            <a:spAutoFit/>
          </a:bodyPr>
          <a:lstStyle/>
          <a:p>
            <a:pPr marL="228600" marR="0" lvl="0" indent="-22860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panose="020B0604020202020204" pitchFamily="34" charset="0"/>
                <a:sym typeface="Arial"/>
              </a:rPr>
              <a:t>Alleluia! Alleluia! Praise God, the source of  </a:t>
            </a: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a:sym typeface="Arial"/>
              </a:rPr>
              <a:t>all our gifts!</a:t>
            </a:r>
          </a:p>
        </p:txBody>
      </p:sp>
    </p:spTree>
    <p:extLst>
      <p:ext uri="{BB962C8B-B14F-4D97-AF65-F5344CB8AC3E}">
        <p14:creationId xmlns:p14="http://schemas.microsoft.com/office/powerpoint/2010/main" val="2410688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D41D9-14FC-4DB0-AEFB-E1BCF6255FCC}"/>
              </a:ext>
            </a:extLst>
          </p:cNvPr>
          <p:cNvSpPr txBox="1"/>
          <p:nvPr/>
        </p:nvSpPr>
        <p:spPr>
          <a:xfrm>
            <a:off x="0" y="4771275"/>
            <a:ext cx="12192000" cy="2086725"/>
          </a:xfrm>
          <a:prstGeom prst="rect">
            <a:avLst/>
          </a:prstGeom>
          <a:noFill/>
        </p:spPr>
        <p:txBody>
          <a:bodyPr wrap="square">
            <a:spAutoFit/>
          </a:bodyPr>
          <a:lstStyle/>
          <a:p>
            <a:pPr marL="228600" marR="0" lvl="0" indent="-22860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a:sym typeface="Arial"/>
              </a:rPr>
              <a:t>Praise Jesus Christ, whose power uplifts!</a:t>
            </a:r>
          </a:p>
        </p:txBody>
      </p:sp>
    </p:spTree>
    <p:extLst>
      <p:ext uri="{BB962C8B-B14F-4D97-AF65-F5344CB8AC3E}">
        <p14:creationId xmlns:p14="http://schemas.microsoft.com/office/powerpoint/2010/main" val="2093628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D41D9-14FC-4DB0-AEFB-E1BCF6255FCC}"/>
              </a:ext>
            </a:extLst>
          </p:cNvPr>
          <p:cNvSpPr txBox="1"/>
          <p:nvPr/>
        </p:nvSpPr>
        <p:spPr>
          <a:xfrm>
            <a:off x="0" y="4643035"/>
            <a:ext cx="12192000" cy="2086725"/>
          </a:xfrm>
          <a:prstGeom prst="rect">
            <a:avLst/>
          </a:prstGeom>
          <a:noFill/>
        </p:spPr>
        <p:txBody>
          <a:bodyPr wrap="square">
            <a:spAutoFit/>
          </a:bodyPr>
          <a:lstStyle/>
          <a:p>
            <a:pPr marL="228600" marR="0" lvl="0" indent="-22860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a:sym typeface="Arial"/>
              </a:rPr>
              <a:t>Praise the Spirit, Holy Spirit! Alleluia! Alleluia! Alleluia!</a:t>
            </a:r>
          </a:p>
        </p:txBody>
      </p:sp>
    </p:spTree>
    <p:extLst>
      <p:ext uri="{BB962C8B-B14F-4D97-AF65-F5344CB8AC3E}">
        <p14:creationId xmlns:p14="http://schemas.microsoft.com/office/powerpoint/2010/main" val="25173885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6709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590"/>
        <p:cNvGrpSpPr/>
        <p:nvPr/>
      </p:nvGrpSpPr>
      <p:grpSpPr>
        <a:xfrm>
          <a:off x="0" y="0"/>
          <a:ext cx="0" cy="0"/>
          <a:chOff x="0" y="0"/>
          <a:chExt cx="0" cy="0"/>
        </a:xfrm>
      </p:grpSpPr>
      <p:sp>
        <p:nvSpPr>
          <p:cNvPr id="591" name="Google Shape;591;p34"/>
          <p:cNvSpPr txBox="1"/>
          <p:nvPr/>
        </p:nvSpPr>
        <p:spPr>
          <a:xfrm>
            <a:off x="0" y="5257602"/>
            <a:ext cx="12192000" cy="16003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6600"/>
              <a:buFont typeface="Calibri"/>
              <a:buNone/>
              <a:tabLst/>
              <a:defRPr/>
            </a:pPr>
            <a:r>
              <a:rPr kumimoji="0" lang="en-US" sz="6600" b="1" i="0" u="none" strike="noStrike" kern="0" cap="none" spc="0" normalizeH="0" baseline="0" noProof="0" dirty="0">
                <a:ln>
                  <a:noFill/>
                </a:ln>
                <a:solidFill>
                  <a:srgbClr val="FFFFFF"/>
                </a:solidFill>
                <a:effectLst/>
                <a:uLnTx/>
                <a:uFillTx/>
                <a:latin typeface="Calibri"/>
                <a:ea typeface="Calibri"/>
                <a:cs typeface="Calibri"/>
                <a:sym typeface="Calibri"/>
              </a:rPr>
              <a:t>Go, Tell It On the Mountain</a:t>
            </a:r>
          </a:p>
          <a:p>
            <a:pPr marL="0" marR="0" lvl="0" indent="0" algn="ctr" defTabSz="914400" rtl="0" eaLnBrk="1" fontAlgn="auto" latinLnBrk="0" hangingPunct="1">
              <a:lnSpc>
                <a:spcPct val="100000"/>
              </a:lnSpc>
              <a:spcBef>
                <a:spcPts val="0"/>
              </a:spcBef>
              <a:spcAft>
                <a:spcPts val="0"/>
              </a:spcAft>
              <a:buClr>
                <a:srgbClr val="FFFFFF"/>
              </a:buClr>
              <a:buSzPts val="6600"/>
              <a:buFont typeface="Calibri"/>
              <a:buNone/>
              <a:tabLst/>
              <a:defRPr/>
            </a:pPr>
            <a:r>
              <a:rPr kumimoji="0" lang="en-US" sz="3200" b="1" i="0" u="none" strike="noStrike" kern="0" cap="none" spc="0" normalizeH="0" baseline="0" noProof="0" dirty="0">
                <a:ln>
                  <a:noFill/>
                </a:ln>
                <a:solidFill>
                  <a:srgbClr val="FFFFFF"/>
                </a:solidFill>
                <a:effectLst/>
                <a:uLnTx/>
                <a:uFillTx/>
                <a:latin typeface="Calibri"/>
                <a:ea typeface="Calibri"/>
                <a:cs typeface="Calibri"/>
                <a:sym typeface="Calibri"/>
              </a:rPr>
              <a:t>John W. Works</a:t>
            </a:r>
            <a:r>
              <a:rPr lang="en-US" sz="3200" b="1" dirty="0">
                <a:solidFill>
                  <a:srgbClr val="FFFFFF"/>
                </a:solidFill>
                <a:latin typeface="Calibri"/>
                <a:ea typeface="Calibri"/>
                <a:cs typeface="Calibri"/>
                <a:sym typeface="Calibri"/>
              </a:rPr>
              <a:t> || </a:t>
            </a:r>
            <a:r>
              <a:rPr kumimoji="0" lang="en-US" sz="3200" b="1" i="0" u="none" strike="noStrike" kern="0" cap="none" spc="0" normalizeH="0" baseline="0" noProof="0" dirty="0">
                <a:ln>
                  <a:noFill/>
                </a:ln>
                <a:solidFill>
                  <a:srgbClr val="FFFFFF"/>
                </a:solidFill>
                <a:effectLst/>
                <a:uLnTx/>
                <a:uFillTx/>
                <a:latin typeface="Calibri"/>
                <a:ea typeface="Calibri"/>
                <a:cs typeface="Calibri"/>
                <a:sym typeface="Calibri"/>
              </a:rPr>
              <a:t>UMH #251  || CCLI License #1354319 </a:t>
            </a:r>
          </a:p>
        </p:txBody>
      </p:sp>
    </p:spTree>
    <p:extLst>
      <p:ext uri="{BB962C8B-B14F-4D97-AF65-F5344CB8AC3E}">
        <p14:creationId xmlns:p14="http://schemas.microsoft.com/office/powerpoint/2010/main" val="1987782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053" name="Text Box 5">
            <a:extLst>
              <a:ext uri="{FF2B5EF4-FFF2-40B4-BE49-F238E27FC236}">
                <a16:creationId xmlns:a16="http://schemas.microsoft.com/office/drawing/2014/main" id="{83E56CE2-AED1-CAB1-69AA-7AB175207956}"/>
              </a:ext>
            </a:extLst>
          </p:cNvPr>
          <p:cNvSpPr txBox="1">
            <a:spLocks noChangeArrowheads="1"/>
          </p:cNvSpPr>
          <p:nvPr/>
        </p:nvSpPr>
        <p:spPr bwMode="auto">
          <a:xfrm>
            <a:off x="0" y="2634574"/>
            <a:ext cx="12192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Go, tell it on the mountain,</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over the hills and everywhere;</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go, tell it on the mountain,</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that Jesus Christ is born.</a:t>
            </a:r>
          </a:p>
        </p:txBody>
      </p:sp>
      <p:sp>
        <p:nvSpPr>
          <p:cNvPr id="2054" name="Rectangle 6">
            <a:extLst>
              <a:ext uri="{FF2B5EF4-FFF2-40B4-BE49-F238E27FC236}">
                <a16:creationId xmlns:a16="http://schemas.microsoft.com/office/drawing/2014/main" id="{E62BBB94-EF1E-A121-5D1F-99A778063878}"/>
              </a:ext>
            </a:extLst>
          </p:cNvPr>
          <p:cNvSpPr>
            <a:spLocks noGrp="1" noChangeArrowheads="1"/>
          </p:cNvSpPr>
          <p:nvPr>
            <p:ph type="title" idx="4294967295"/>
          </p:nvPr>
        </p:nvSpPr>
        <p:spPr>
          <a:xfrm>
            <a:off x="0" y="-1676400"/>
            <a:ext cx="7772400" cy="1143000"/>
          </a:xfrm>
        </p:spPr>
        <p:txBody>
          <a:bodyPr/>
          <a:lstStyle/>
          <a:p>
            <a:r>
              <a:rPr lang="en-US" altLang="en-US" dirty="0"/>
              <a:t>Go, Tell It on the Mountain</a:t>
            </a:r>
            <a:br>
              <a:rPr lang="en-US" altLang="en-US" dirty="0"/>
            </a:br>
            <a:r>
              <a:rPr lang="en-US" altLang="en-US" dirty="0"/>
              <a:t>(Refrain)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F23FF860-02E1-7CC3-3CB8-905D2978DAD0}"/>
              </a:ext>
            </a:extLst>
          </p:cNvPr>
          <p:cNvSpPr txBox="1">
            <a:spLocks noChangeArrowheads="1"/>
          </p:cNvSpPr>
          <p:nvPr/>
        </p:nvSpPr>
        <p:spPr bwMode="auto">
          <a:xfrm>
            <a:off x="0" y="3718679"/>
            <a:ext cx="12192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1. While shepherds kept their watching o’er silent flocks by night, </a:t>
            </a:r>
          </a:p>
        </p:txBody>
      </p:sp>
      <p:sp>
        <p:nvSpPr>
          <p:cNvPr id="6147" name="Rectangle 3">
            <a:extLst>
              <a:ext uri="{FF2B5EF4-FFF2-40B4-BE49-F238E27FC236}">
                <a16:creationId xmlns:a16="http://schemas.microsoft.com/office/drawing/2014/main" id="{E0CC6E74-C70C-927F-4386-C1FCD66D7291}"/>
              </a:ext>
            </a:extLst>
          </p:cNvPr>
          <p:cNvSpPr>
            <a:spLocks noGrp="1" noChangeArrowheads="1"/>
          </p:cNvSpPr>
          <p:nvPr>
            <p:ph type="title" idx="4294967295"/>
          </p:nvPr>
        </p:nvSpPr>
        <p:spPr>
          <a:xfrm>
            <a:off x="0" y="-1447800"/>
            <a:ext cx="7772400" cy="1143000"/>
          </a:xfrm>
        </p:spPr>
        <p:txBody>
          <a:bodyPr/>
          <a:lstStyle/>
          <a:p>
            <a:r>
              <a:rPr lang="en-US" altLang="en-US"/>
              <a:t>Go, Tell It on the Mountain </a:t>
            </a:r>
            <a:br>
              <a:rPr lang="en-US" altLang="en-US"/>
            </a:br>
            <a:r>
              <a:rPr lang="en-US" altLang="en-US"/>
              <a:t>(Verse 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F23FF860-02E1-7CC3-3CB8-905D2978DAD0}"/>
              </a:ext>
            </a:extLst>
          </p:cNvPr>
          <p:cNvSpPr txBox="1">
            <a:spLocks noChangeArrowheads="1"/>
          </p:cNvSpPr>
          <p:nvPr/>
        </p:nvSpPr>
        <p:spPr bwMode="auto">
          <a:xfrm>
            <a:off x="9728" y="4634835"/>
            <a:ext cx="12192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behold throughout the heavens there shown a holy light.</a:t>
            </a:r>
          </a:p>
        </p:txBody>
      </p:sp>
      <p:sp>
        <p:nvSpPr>
          <p:cNvPr id="6147" name="Rectangle 3">
            <a:extLst>
              <a:ext uri="{FF2B5EF4-FFF2-40B4-BE49-F238E27FC236}">
                <a16:creationId xmlns:a16="http://schemas.microsoft.com/office/drawing/2014/main" id="{E0CC6E74-C70C-927F-4386-C1FCD66D7291}"/>
              </a:ext>
            </a:extLst>
          </p:cNvPr>
          <p:cNvSpPr>
            <a:spLocks noGrp="1" noChangeArrowheads="1"/>
          </p:cNvSpPr>
          <p:nvPr>
            <p:ph type="title" idx="4294967295"/>
          </p:nvPr>
        </p:nvSpPr>
        <p:spPr>
          <a:xfrm>
            <a:off x="0" y="-1447800"/>
            <a:ext cx="7772400" cy="1143000"/>
          </a:xfrm>
        </p:spPr>
        <p:txBody>
          <a:bodyPr/>
          <a:lstStyle/>
          <a:p>
            <a:r>
              <a:rPr lang="en-US" altLang="en-US"/>
              <a:t>Go, Tell It on the Mountain </a:t>
            </a:r>
            <a:br>
              <a:rPr lang="en-US" altLang="en-US"/>
            </a:br>
            <a:r>
              <a:rPr lang="en-US" altLang="en-US"/>
              <a:t>(Verse 1)</a:t>
            </a:r>
          </a:p>
        </p:txBody>
      </p:sp>
    </p:spTree>
    <p:extLst>
      <p:ext uri="{BB962C8B-B14F-4D97-AF65-F5344CB8AC3E}">
        <p14:creationId xmlns:p14="http://schemas.microsoft.com/office/powerpoint/2010/main" val="26165040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053" name="Text Box 5">
            <a:extLst>
              <a:ext uri="{FF2B5EF4-FFF2-40B4-BE49-F238E27FC236}">
                <a16:creationId xmlns:a16="http://schemas.microsoft.com/office/drawing/2014/main" id="{83E56CE2-AED1-CAB1-69AA-7AB175207956}"/>
              </a:ext>
            </a:extLst>
          </p:cNvPr>
          <p:cNvSpPr txBox="1">
            <a:spLocks noChangeArrowheads="1"/>
          </p:cNvSpPr>
          <p:nvPr/>
        </p:nvSpPr>
        <p:spPr bwMode="auto">
          <a:xfrm>
            <a:off x="0" y="2634574"/>
            <a:ext cx="12192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Go, tell it on the mountain,</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over the hills and everywhere;</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go, tell it on the mountain,</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that Jesus Christ is born.</a:t>
            </a:r>
          </a:p>
        </p:txBody>
      </p:sp>
      <p:sp>
        <p:nvSpPr>
          <p:cNvPr id="2054" name="Rectangle 6">
            <a:extLst>
              <a:ext uri="{FF2B5EF4-FFF2-40B4-BE49-F238E27FC236}">
                <a16:creationId xmlns:a16="http://schemas.microsoft.com/office/drawing/2014/main" id="{E62BBB94-EF1E-A121-5D1F-99A778063878}"/>
              </a:ext>
            </a:extLst>
          </p:cNvPr>
          <p:cNvSpPr>
            <a:spLocks noGrp="1" noChangeArrowheads="1"/>
          </p:cNvSpPr>
          <p:nvPr>
            <p:ph type="title" idx="4294967295"/>
          </p:nvPr>
        </p:nvSpPr>
        <p:spPr>
          <a:xfrm>
            <a:off x="0" y="-1676400"/>
            <a:ext cx="7772400" cy="1143000"/>
          </a:xfrm>
        </p:spPr>
        <p:txBody>
          <a:bodyPr/>
          <a:lstStyle/>
          <a:p>
            <a:r>
              <a:rPr lang="en-US" altLang="en-US" dirty="0"/>
              <a:t>Go, Tell It on the Mountain</a:t>
            </a:r>
            <a:br>
              <a:rPr lang="en-US" altLang="en-US" dirty="0"/>
            </a:br>
            <a:r>
              <a:rPr lang="en-US" altLang="en-US" dirty="0"/>
              <a:t>(Refrain)</a:t>
            </a:r>
          </a:p>
        </p:txBody>
      </p:sp>
    </p:spTree>
    <p:extLst>
      <p:ext uri="{BB962C8B-B14F-4D97-AF65-F5344CB8AC3E}">
        <p14:creationId xmlns:p14="http://schemas.microsoft.com/office/powerpoint/2010/main" val="3976494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E7143-132A-EBA9-7AA6-A25B112F92A1}"/>
            </a:ext>
          </a:extLst>
        </p:cNvPr>
        <p:cNvGrpSpPr/>
        <p:nvPr/>
      </p:nvGrpSpPr>
      <p:grpSpPr>
        <a:xfrm>
          <a:off x="0" y="0"/>
          <a:ext cx="0" cy="0"/>
          <a:chOff x="0" y="0"/>
          <a:chExt cx="0" cy="0"/>
        </a:xfrm>
      </p:grpSpPr>
      <p:pic>
        <p:nvPicPr>
          <p:cNvPr id="6" name="Picture 5" descr="A close-up of a christmas ornament&#10;&#10;Description automatically generated">
            <a:extLst>
              <a:ext uri="{FF2B5EF4-FFF2-40B4-BE49-F238E27FC236}">
                <a16:creationId xmlns:a16="http://schemas.microsoft.com/office/drawing/2014/main" id="{9F5E55D3-3F64-54F6-328B-4EF418DB001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0" y="0"/>
            <a:ext cx="12192000" cy="6858000"/>
          </a:xfrm>
          <a:prstGeom prst="rect">
            <a:avLst/>
          </a:prstGeom>
        </p:spPr>
      </p:pic>
      <p:pic>
        <p:nvPicPr>
          <p:cNvPr id="3" name="Picture 2">
            <a:extLst>
              <a:ext uri="{FF2B5EF4-FFF2-40B4-BE49-F238E27FC236}">
                <a16:creationId xmlns:a16="http://schemas.microsoft.com/office/drawing/2014/main" id="{04E00667-8F5B-1194-B71E-8F2842C40BB7}"/>
              </a:ext>
            </a:extLst>
          </p:cNvPr>
          <p:cNvPicPr>
            <a:picLocks noChangeAspect="1"/>
          </p:cNvPicPr>
          <p:nvPr/>
        </p:nvPicPr>
        <p:blipFill>
          <a:blip r:embed="rId5"/>
          <a:stretch>
            <a:fillRect/>
          </a:stretch>
        </p:blipFill>
        <p:spPr>
          <a:xfrm>
            <a:off x="-178045" y="2364241"/>
            <a:ext cx="12548089" cy="1477279"/>
          </a:xfrm>
          <a:prstGeom prst="rect">
            <a:avLst/>
          </a:prstGeom>
        </p:spPr>
      </p:pic>
    </p:spTree>
    <p:extLst>
      <p:ext uri="{BB962C8B-B14F-4D97-AF65-F5344CB8AC3E}">
        <p14:creationId xmlns:p14="http://schemas.microsoft.com/office/powerpoint/2010/main" val="921151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77F15C16-3992-0A36-1906-6A95E3857924}"/>
              </a:ext>
            </a:extLst>
          </p:cNvPr>
          <p:cNvSpPr txBox="1">
            <a:spLocks noChangeArrowheads="1"/>
          </p:cNvSpPr>
          <p:nvPr/>
        </p:nvSpPr>
        <p:spPr bwMode="auto">
          <a:xfrm>
            <a:off x="0" y="2703016"/>
            <a:ext cx="12192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2. The shepherds feared and trembled, when lo! above the earth, rang out the angel chorus</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that hailed the Savior’s birth.</a:t>
            </a:r>
          </a:p>
        </p:txBody>
      </p:sp>
      <p:sp>
        <p:nvSpPr>
          <p:cNvPr id="8195" name="Rectangle 3">
            <a:extLst>
              <a:ext uri="{FF2B5EF4-FFF2-40B4-BE49-F238E27FC236}">
                <a16:creationId xmlns:a16="http://schemas.microsoft.com/office/drawing/2014/main" id="{762C8048-9B54-2C5E-CA3D-2D408FF5372D}"/>
              </a:ext>
            </a:extLst>
          </p:cNvPr>
          <p:cNvSpPr>
            <a:spLocks noGrp="1" noChangeArrowheads="1"/>
          </p:cNvSpPr>
          <p:nvPr>
            <p:ph type="title" idx="4294967295"/>
          </p:nvPr>
        </p:nvSpPr>
        <p:spPr>
          <a:xfrm>
            <a:off x="0" y="-1447800"/>
            <a:ext cx="7772400" cy="1143000"/>
          </a:xfrm>
        </p:spPr>
        <p:txBody>
          <a:bodyPr/>
          <a:lstStyle/>
          <a:p>
            <a:r>
              <a:rPr lang="en-US" altLang="en-US"/>
              <a:t>Go, Tell It on the Mountain </a:t>
            </a:r>
            <a:br>
              <a:rPr lang="en-US" altLang="en-US"/>
            </a:br>
            <a:r>
              <a:rPr lang="en-US" altLang="en-US"/>
              <a:t>(Verse 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053" name="Text Box 5">
            <a:extLst>
              <a:ext uri="{FF2B5EF4-FFF2-40B4-BE49-F238E27FC236}">
                <a16:creationId xmlns:a16="http://schemas.microsoft.com/office/drawing/2014/main" id="{83E56CE2-AED1-CAB1-69AA-7AB175207956}"/>
              </a:ext>
            </a:extLst>
          </p:cNvPr>
          <p:cNvSpPr txBox="1">
            <a:spLocks noChangeArrowheads="1"/>
          </p:cNvSpPr>
          <p:nvPr/>
        </p:nvSpPr>
        <p:spPr bwMode="auto">
          <a:xfrm>
            <a:off x="0" y="2634574"/>
            <a:ext cx="12192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Go, tell it on the mountain,</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over the hills and everywhere;</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go, tell it on the mountain,</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that Jesus Christ is born.</a:t>
            </a:r>
          </a:p>
        </p:txBody>
      </p:sp>
      <p:sp>
        <p:nvSpPr>
          <p:cNvPr id="2054" name="Rectangle 6">
            <a:extLst>
              <a:ext uri="{FF2B5EF4-FFF2-40B4-BE49-F238E27FC236}">
                <a16:creationId xmlns:a16="http://schemas.microsoft.com/office/drawing/2014/main" id="{E62BBB94-EF1E-A121-5D1F-99A778063878}"/>
              </a:ext>
            </a:extLst>
          </p:cNvPr>
          <p:cNvSpPr>
            <a:spLocks noGrp="1" noChangeArrowheads="1"/>
          </p:cNvSpPr>
          <p:nvPr>
            <p:ph type="title" idx="4294967295"/>
          </p:nvPr>
        </p:nvSpPr>
        <p:spPr>
          <a:xfrm>
            <a:off x="0" y="-1676400"/>
            <a:ext cx="7772400" cy="1143000"/>
          </a:xfrm>
        </p:spPr>
        <p:txBody>
          <a:bodyPr/>
          <a:lstStyle/>
          <a:p>
            <a:r>
              <a:rPr lang="en-US" altLang="en-US" dirty="0"/>
              <a:t>Go, Tell It on the Mountain</a:t>
            </a:r>
            <a:br>
              <a:rPr lang="en-US" altLang="en-US" dirty="0"/>
            </a:br>
            <a:r>
              <a:rPr lang="en-US" altLang="en-US" dirty="0"/>
              <a:t>(Refrain)</a:t>
            </a:r>
          </a:p>
        </p:txBody>
      </p:sp>
    </p:spTree>
    <p:extLst>
      <p:ext uri="{BB962C8B-B14F-4D97-AF65-F5344CB8AC3E}">
        <p14:creationId xmlns:p14="http://schemas.microsoft.com/office/powerpoint/2010/main" val="37231744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69FD4259-4435-E6DC-E1EF-AF0FB0EF2372}"/>
              </a:ext>
            </a:extLst>
          </p:cNvPr>
          <p:cNvSpPr txBox="1">
            <a:spLocks noChangeArrowheads="1"/>
          </p:cNvSpPr>
          <p:nvPr/>
        </p:nvSpPr>
        <p:spPr bwMode="auto">
          <a:xfrm>
            <a:off x="0" y="2703016"/>
            <a:ext cx="12192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3. Down in a lowly manger</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 humble Christ was born,</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and God sent us salvation</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that blessed Christmas morn.</a:t>
            </a:r>
          </a:p>
        </p:txBody>
      </p:sp>
      <p:sp>
        <p:nvSpPr>
          <p:cNvPr id="12291" name="Rectangle 3">
            <a:extLst>
              <a:ext uri="{FF2B5EF4-FFF2-40B4-BE49-F238E27FC236}">
                <a16:creationId xmlns:a16="http://schemas.microsoft.com/office/drawing/2014/main" id="{8783D88C-4F32-9762-6055-E18E972FD4E0}"/>
              </a:ext>
            </a:extLst>
          </p:cNvPr>
          <p:cNvSpPr>
            <a:spLocks noGrp="1" noChangeArrowheads="1"/>
          </p:cNvSpPr>
          <p:nvPr>
            <p:ph type="title" idx="4294967295"/>
          </p:nvPr>
        </p:nvSpPr>
        <p:spPr>
          <a:xfrm>
            <a:off x="0" y="-1447800"/>
            <a:ext cx="7772400" cy="1143000"/>
          </a:xfrm>
        </p:spPr>
        <p:txBody>
          <a:bodyPr/>
          <a:lstStyle/>
          <a:p>
            <a:r>
              <a:rPr lang="en-US" altLang="en-US"/>
              <a:t>Once in Royal David’s City </a:t>
            </a:r>
            <a:br>
              <a:rPr lang="en-US" altLang="en-US"/>
            </a:br>
            <a:r>
              <a:rPr lang="en-US" altLang="en-US"/>
              <a:t>(Verse 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053" name="Text Box 5">
            <a:extLst>
              <a:ext uri="{FF2B5EF4-FFF2-40B4-BE49-F238E27FC236}">
                <a16:creationId xmlns:a16="http://schemas.microsoft.com/office/drawing/2014/main" id="{83E56CE2-AED1-CAB1-69AA-7AB175207956}"/>
              </a:ext>
            </a:extLst>
          </p:cNvPr>
          <p:cNvSpPr txBox="1">
            <a:spLocks noChangeArrowheads="1"/>
          </p:cNvSpPr>
          <p:nvPr/>
        </p:nvSpPr>
        <p:spPr bwMode="auto">
          <a:xfrm>
            <a:off x="0" y="2634574"/>
            <a:ext cx="12192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 typeface="Arial"/>
              <a:buNone/>
              <a:tabLst/>
              <a:defRPr/>
            </a:pP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Go, tell it on the mountain,</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over the hills and everywhere;</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go, tell it on the mountain,</a:t>
            </a:r>
            <a:b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altLang="en-US" sz="6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that Jesus Christ is born.</a:t>
            </a:r>
          </a:p>
        </p:txBody>
      </p:sp>
      <p:sp>
        <p:nvSpPr>
          <p:cNvPr id="2054" name="Rectangle 6">
            <a:extLst>
              <a:ext uri="{FF2B5EF4-FFF2-40B4-BE49-F238E27FC236}">
                <a16:creationId xmlns:a16="http://schemas.microsoft.com/office/drawing/2014/main" id="{E62BBB94-EF1E-A121-5D1F-99A778063878}"/>
              </a:ext>
            </a:extLst>
          </p:cNvPr>
          <p:cNvSpPr>
            <a:spLocks noGrp="1" noChangeArrowheads="1"/>
          </p:cNvSpPr>
          <p:nvPr>
            <p:ph type="title" idx="4294967295"/>
          </p:nvPr>
        </p:nvSpPr>
        <p:spPr>
          <a:xfrm>
            <a:off x="0" y="-1676400"/>
            <a:ext cx="7772400" cy="1143000"/>
          </a:xfrm>
        </p:spPr>
        <p:txBody>
          <a:bodyPr/>
          <a:lstStyle/>
          <a:p>
            <a:r>
              <a:rPr lang="en-US" altLang="en-US" dirty="0"/>
              <a:t>Go, Tell It on the Mountain</a:t>
            </a:r>
            <a:br>
              <a:rPr lang="en-US" altLang="en-US" dirty="0"/>
            </a:br>
            <a:r>
              <a:rPr lang="en-US" altLang="en-US" dirty="0"/>
              <a:t>(Refrain)</a:t>
            </a:r>
          </a:p>
        </p:txBody>
      </p:sp>
    </p:spTree>
    <p:extLst>
      <p:ext uri="{BB962C8B-B14F-4D97-AF65-F5344CB8AC3E}">
        <p14:creationId xmlns:p14="http://schemas.microsoft.com/office/powerpoint/2010/main" val="20175950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3791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A6EAD-B068-B942-E796-11CBC9496654}"/>
            </a:ext>
          </a:extLst>
        </p:cNvPr>
        <p:cNvGrpSpPr/>
        <p:nvPr/>
      </p:nvGrpSpPr>
      <p:grpSpPr>
        <a:xfrm>
          <a:off x="0" y="0"/>
          <a:ext cx="0" cy="0"/>
          <a:chOff x="0" y="0"/>
          <a:chExt cx="0" cy="0"/>
        </a:xfrm>
      </p:grpSpPr>
      <p:pic>
        <p:nvPicPr>
          <p:cNvPr id="6" name="Picture 5" descr="A close-up of a christmas ornament&#10;&#10;Description automatically generated">
            <a:extLst>
              <a:ext uri="{FF2B5EF4-FFF2-40B4-BE49-F238E27FC236}">
                <a16:creationId xmlns:a16="http://schemas.microsoft.com/office/drawing/2014/main" id="{D814AA1C-C1D7-30B4-27CD-824C4E308F7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0" y="0"/>
            <a:ext cx="12192000" cy="6858000"/>
          </a:xfrm>
          <a:prstGeom prst="rect">
            <a:avLst/>
          </a:prstGeom>
        </p:spPr>
      </p:pic>
      <p:sp>
        <p:nvSpPr>
          <p:cNvPr id="2" name="Google Shape;499;p17">
            <a:extLst>
              <a:ext uri="{FF2B5EF4-FFF2-40B4-BE49-F238E27FC236}">
                <a16:creationId xmlns:a16="http://schemas.microsoft.com/office/drawing/2014/main" id="{620801A6-3328-3F5F-3C48-9E5FB7980DE6}"/>
              </a:ext>
            </a:extLst>
          </p:cNvPr>
          <p:cNvSpPr txBox="1"/>
          <p:nvPr/>
        </p:nvSpPr>
        <p:spPr>
          <a:xfrm>
            <a:off x="3048" y="1878691"/>
            <a:ext cx="12188952" cy="841973"/>
          </a:xfrm>
          <a:prstGeom prst="rect">
            <a:avLst/>
          </a:prstGeom>
          <a:gradFill flip="none" rotWithShape="1">
            <a:gsLst>
              <a:gs pos="67900">
                <a:srgbClr val="FFF6CA">
                  <a:alpha val="48000"/>
                </a:srgbClr>
              </a:gs>
              <a:gs pos="0">
                <a:srgbClr val="FFC000">
                  <a:tint val="66000"/>
                  <a:satMod val="160000"/>
                  <a:lumMod val="11000"/>
                  <a:lumOff val="89000"/>
                  <a:alpha val="33000"/>
                </a:srgbClr>
              </a:gs>
              <a:gs pos="50000">
                <a:srgbClr val="FFC000">
                  <a:lumMod val="60000"/>
                  <a:lumOff val="40000"/>
                  <a:tint val="44500"/>
                  <a:satMod val="160000"/>
                </a:srgbClr>
              </a:gs>
              <a:gs pos="100000">
                <a:srgbClr val="FFC000">
                  <a:lumMod val="60000"/>
                  <a:lumOff val="40000"/>
                  <a:tint val="23500"/>
                  <a:satMod val="160000"/>
                </a:srgbClr>
              </a:gs>
            </a:gsLst>
            <a:path path="circle">
              <a:fillToRect l="100000" t="100000"/>
            </a:path>
            <a:tileRect r="-100000" b="-100000"/>
          </a:grad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FFFFCC"/>
              </a:buClr>
              <a:buSzPts val="7200"/>
              <a:buFont typeface="Calibri"/>
              <a:buNone/>
              <a:tabLst/>
              <a:defRPr/>
            </a:pPr>
            <a:r>
              <a:rPr kumimoji="0" lang="en-US" sz="54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Calibri"/>
                <a:cs typeface="Calibri"/>
                <a:sym typeface="Calibri"/>
              </a:rPr>
              <a:t>Sending Blessing</a:t>
            </a:r>
          </a:p>
        </p:txBody>
      </p:sp>
    </p:spTree>
    <p:extLst>
      <p:ext uri="{BB962C8B-B14F-4D97-AF65-F5344CB8AC3E}">
        <p14:creationId xmlns:p14="http://schemas.microsoft.com/office/powerpoint/2010/main" val="42731510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descr="Graphical user interface, application&#10;&#10;Description automatically generated">
            <a:extLst>
              <a:ext uri="{FF2B5EF4-FFF2-40B4-BE49-F238E27FC236}">
                <a16:creationId xmlns:a16="http://schemas.microsoft.com/office/drawing/2014/main" id="{E2461674-C099-8176-7AD3-863E59A3B51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0670" y="1201175"/>
            <a:ext cx="8660674" cy="3592683"/>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F9725DCD-7083-7352-6330-C61AE01F64A8}"/>
              </a:ext>
            </a:extLst>
          </p:cNvPr>
          <p:cNvSpPr txBox="1"/>
          <p:nvPr/>
        </p:nvSpPr>
        <p:spPr>
          <a:xfrm>
            <a:off x="342900" y="4793858"/>
            <a:ext cx="11506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odoni MT" panose="02070603080606020203" pitchFamily="18" charset="0"/>
                <a:ea typeface="+mn-ea"/>
                <a:cs typeface="Arial"/>
                <a:sym typeface="Arial"/>
              </a:rPr>
              <a:t>Jesus welcomes children and so do we!  Families and households are invited for worship.  We have a children’s table in the sanctuary and volunteers ready to teach a small group.</a:t>
            </a:r>
          </a:p>
        </p:txBody>
      </p:sp>
    </p:spTree>
    <p:extLst>
      <p:ext uri="{BB962C8B-B14F-4D97-AF65-F5344CB8AC3E}">
        <p14:creationId xmlns:p14="http://schemas.microsoft.com/office/powerpoint/2010/main" val="2856245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9A6ED-4FF8-FC97-6DB3-594013FCFA4E}"/>
            </a:ext>
          </a:extLst>
        </p:cNvPr>
        <p:cNvGrpSpPr/>
        <p:nvPr/>
      </p:nvGrpSpPr>
      <p:grpSpPr>
        <a:xfrm>
          <a:off x="0" y="0"/>
          <a:ext cx="0" cy="0"/>
          <a:chOff x="0" y="0"/>
          <a:chExt cx="0" cy="0"/>
        </a:xfrm>
      </p:grpSpPr>
      <p:pic>
        <p:nvPicPr>
          <p:cNvPr id="6" name="Picture 5" descr="A close-up of a christmas ornament&#10;&#10;Description automatically generated">
            <a:extLst>
              <a:ext uri="{FF2B5EF4-FFF2-40B4-BE49-F238E27FC236}">
                <a16:creationId xmlns:a16="http://schemas.microsoft.com/office/drawing/2014/main" id="{2D810B97-BA92-5129-3FB4-35D843A64DB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0" y="0"/>
            <a:ext cx="12192000" cy="6858000"/>
          </a:xfrm>
          <a:prstGeom prst="rect">
            <a:avLst/>
          </a:prstGeom>
        </p:spPr>
      </p:pic>
      <p:sp>
        <p:nvSpPr>
          <p:cNvPr id="3" name="Google Shape;499;p17">
            <a:extLst>
              <a:ext uri="{FF2B5EF4-FFF2-40B4-BE49-F238E27FC236}">
                <a16:creationId xmlns:a16="http://schemas.microsoft.com/office/drawing/2014/main" id="{99CFF3F9-E4F5-D189-53C5-7148D0657096}"/>
              </a:ext>
            </a:extLst>
          </p:cNvPr>
          <p:cNvSpPr txBox="1"/>
          <p:nvPr/>
        </p:nvSpPr>
        <p:spPr>
          <a:xfrm>
            <a:off x="3048" y="1865537"/>
            <a:ext cx="12188952" cy="1796688"/>
          </a:xfrm>
          <a:prstGeom prst="rect">
            <a:avLst/>
          </a:prstGeom>
          <a:gradFill flip="none" rotWithShape="1">
            <a:gsLst>
              <a:gs pos="67900">
                <a:srgbClr val="FFF6CA">
                  <a:alpha val="48000"/>
                </a:srgbClr>
              </a:gs>
              <a:gs pos="0">
                <a:srgbClr val="FFC000">
                  <a:tint val="66000"/>
                  <a:satMod val="160000"/>
                  <a:lumMod val="11000"/>
                  <a:lumOff val="89000"/>
                  <a:alpha val="33000"/>
                </a:srgbClr>
              </a:gs>
              <a:gs pos="50000">
                <a:srgbClr val="FFC000">
                  <a:lumMod val="60000"/>
                  <a:lumOff val="40000"/>
                  <a:tint val="44500"/>
                  <a:satMod val="160000"/>
                </a:srgbClr>
              </a:gs>
              <a:gs pos="100000">
                <a:srgbClr val="FFC000">
                  <a:lumMod val="60000"/>
                  <a:lumOff val="40000"/>
                  <a:tint val="23500"/>
                  <a:satMod val="160000"/>
                </a:srgbClr>
              </a:gs>
            </a:gsLst>
            <a:path path="circle">
              <a:fillToRect l="100000" t="100000"/>
            </a:path>
            <a:tileRect r="-100000" b="-100000"/>
          </a:grad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FFFFCC"/>
              </a:buClr>
              <a:buSzPts val="7200"/>
              <a:buFont typeface="Calibri"/>
              <a:buNone/>
              <a:tabLst/>
              <a:defRPr/>
            </a:pPr>
            <a:r>
              <a:rPr kumimoji="0" lang="en-US" sz="66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Calibri"/>
                <a:cs typeface="Calibri"/>
                <a:sym typeface="Calibri"/>
              </a:rPr>
              <a:t>Thank you for your faithful </a:t>
            </a:r>
          </a:p>
          <a:p>
            <a:pPr marL="0" marR="0" lvl="0" indent="0" algn="ctr" defTabSz="914400" rtl="0" eaLnBrk="1" fontAlgn="auto" latinLnBrk="0" hangingPunct="1">
              <a:lnSpc>
                <a:spcPct val="90000"/>
              </a:lnSpc>
              <a:spcBef>
                <a:spcPts val="0"/>
              </a:spcBef>
              <a:spcAft>
                <a:spcPts val="0"/>
              </a:spcAft>
              <a:buClr>
                <a:srgbClr val="FFFFCC"/>
              </a:buClr>
              <a:buSzPts val="7200"/>
              <a:buFont typeface="Calibri"/>
              <a:buNone/>
              <a:tabLst/>
              <a:defRPr/>
            </a:pPr>
            <a:r>
              <a:rPr kumimoji="0" lang="en-US" sz="66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Calibri"/>
                <a:cs typeface="Calibri"/>
                <a:sym typeface="Calibri"/>
              </a:rPr>
              <a:t>&amp; generous support</a:t>
            </a:r>
          </a:p>
        </p:txBody>
      </p:sp>
    </p:spTree>
    <p:extLst>
      <p:ext uri="{BB962C8B-B14F-4D97-AF65-F5344CB8AC3E}">
        <p14:creationId xmlns:p14="http://schemas.microsoft.com/office/powerpoint/2010/main" val="21465383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8C0A1-EDE1-BEE8-8853-3B5F4F34B800}"/>
            </a:ext>
          </a:extLst>
        </p:cNvPr>
        <p:cNvGrpSpPr/>
        <p:nvPr/>
      </p:nvGrpSpPr>
      <p:grpSpPr>
        <a:xfrm>
          <a:off x="0" y="0"/>
          <a:ext cx="0" cy="0"/>
          <a:chOff x="0" y="0"/>
          <a:chExt cx="0" cy="0"/>
        </a:xfrm>
      </p:grpSpPr>
      <p:pic>
        <p:nvPicPr>
          <p:cNvPr id="6" name="Picture 5" descr="A close-up of a christmas ornament&#10;&#10;Description automatically generated">
            <a:extLst>
              <a:ext uri="{FF2B5EF4-FFF2-40B4-BE49-F238E27FC236}">
                <a16:creationId xmlns:a16="http://schemas.microsoft.com/office/drawing/2014/main" id="{A8942B6F-B44C-06B1-143C-841081DDC7B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0" y="0"/>
            <a:ext cx="12192000" cy="6858000"/>
          </a:xfrm>
          <a:prstGeom prst="rect">
            <a:avLst/>
          </a:prstGeom>
        </p:spPr>
      </p:pic>
      <p:sp>
        <p:nvSpPr>
          <p:cNvPr id="2" name="Google Shape;499;p17">
            <a:extLst>
              <a:ext uri="{FF2B5EF4-FFF2-40B4-BE49-F238E27FC236}">
                <a16:creationId xmlns:a16="http://schemas.microsoft.com/office/drawing/2014/main" id="{D129A22D-396C-A9FF-9598-4A48DDA71927}"/>
              </a:ext>
            </a:extLst>
          </p:cNvPr>
          <p:cNvSpPr txBox="1"/>
          <p:nvPr/>
        </p:nvSpPr>
        <p:spPr>
          <a:xfrm>
            <a:off x="4570" y="0"/>
            <a:ext cx="12188952" cy="3041964"/>
          </a:xfrm>
          <a:prstGeom prst="rect">
            <a:avLst/>
          </a:prstGeom>
          <a:gradFill flip="none" rotWithShape="1">
            <a:gsLst>
              <a:gs pos="67900">
                <a:srgbClr val="FFF6CA">
                  <a:alpha val="48000"/>
                </a:srgbClr>
              </a:gs>
              <a:gs pos="0">
                <a:srgbClr val="FFC000">
                  <a:tint val="66000"/>
                  <a:satMod val="160000"/>
                  <a:lumMod val="11000"/>
                  <a:lumOff val="89000"/>
                  <a:alpha val="33000"/>
                </a:srgbClr>
              </a:gs>
              <a:gs pos="50000">
                <a:srgbClr val="FFC000">
                  <a:lumMod val="60000"/>
                  <a:lumOff val="40000"/>
                  <a:tint val="44500"/>
                  <a:satMod val="160000"/>
                </a:srgbClr>
              </a:gs>
              <a:gs pos="100000">
                <a:srgbClr val="FFC000">
                  <a:lumMod val="60000"/>
                  <a:lumOff val="40000"/>
                  <a:tint val="23500"/>
                  <a:satMod val="160000"/>
                </a:srgbClr>
              </a:gs>
            </a:gsLst>
            <a:path path="circle">
              <a:fillToRect l="100000" t="100000"/>
            </a:path>
            <a:tileRect r="-100000" b="-100000"/>
          </a:grad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FFFFCC"/>
              </a:buClr>
              <a:buSzPts val="7200"/>
              <a:buFont typeface="Calibri"/>
              <a:buNone/>
              <a:tabLst/>
              <a:defRPr/>
            </a:pPr>
            <a:r>
              <a:rPr kumimoji="0" lang="en-US" sz="54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Calibri"/>
                <a:cs typeface="Calibri"/>
                <a:sym typeface="Calibri"/>
              </a:rPr>
              <a:t>This concludes our livestream.</a:t>
            </a:r>
          </a:p>
          <a:p>
            <a:pPr marL="0" marR="0" lvl="0" indent="0" algn="ctr" defTabSz="914400" rtl="0" eaLnBrk="1" fontAlgn="auto" latinLnBrk="0" hangingPunct="1">
              <a:lnSpc>
                <a:spcPct val="90000"/>
              </a:lnSpc>
              <a:spcBef>
                <a:spcPts val="0"/>
              </a:spcBef>
              <a:spcAft>
                <a:spcPts val="0"/>
              </a:spcAft>
              <a:buClr>
                <a:srgbClr val="FFFFCC"/>
              </a:buClr>
              <a:buSzPts val="7200"/>
              <a:buFont typeface="Calibri"/>
              <a:buNone/>
              <a:tabLst/>
              <a:defRPr/>
            </a:pPr>
            <a:r>
              <a:rPr kumimoji="0" lang="en-US" sz="54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Calibri"/>
                <a:cs typeface="Calibri"/>
                <a:sym typeface="Calibri"/>
              </a:rPr>
              <a:t>Thank you for worshipping </a:t>
            </a:r>
          </a:p>
          <a:p>
            <a:pPr marL="0" marR="0" lvl="0" indent="0" algn="ctr" defTabSz="914400" rtl="0" eaLnBrk="1" fontAlgn="auto" latinLnBrk="0" hangingPunct="1">
              <a:lnSpc>
                <a:spcPct val="90000"/>
              </a:lnSpc>
              <a:spcBef>
                <a:spcPts val="0"/>
              </a:spcBef>
              <a:spcAft>
                <a:spcPts val="0"/>
              </a:spcAft>
              <a:buClr>
                <a:srgbClr val="FFFFCC"/>
              </a:buClr>
              <a:buSzPts val="7200"/>
              <a:buFont typeface="Calibri"/>
              <a:buNone/>
              <a:tabLst/>
              <a:defRPr/>
            </a:pPr>
            <a:r>
              <a:rPr kumimoji="0" lang="en-US" sz="54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Calibri"/>
                <a:cs typeface="Calibri"/>
                <a:sym typeface="Calibri"/>
              </a:rPr>
              <a:t>with us.  We wish you a safe &amp; </a:t>
            </a:r>
          </a:p>
          <a:p>
            <a:pPr marL="0" marR="0" lvl="0" indent="0" algn="ctr" defTabSz="914400" rtl="0" eaLnBrk="1" fontAlgn="auto" latinLnBrk="0" hangingPunct="1">
              <a:lnSpc>
                <a:spcPct val="90000"/>
              </a:lnSpc>
              <a:spcBef>
                <a:spcPts val="0"/>
              </a:spcBef>
              <a:spcAft>
                <a:spcPts val="0"/>
              </a:spcAft>
              <a:buClr>
                <a:srgbClr val="FFFFCC"/>
              </a:buClr>
              <a:buSzPts val="7200"/>
              <a:buFont typeface="Calibri"/>
              <a:buNone/>
              <a:tabLst/>
              <a:defRPr/>
            </a:pPr>
            <a:r>
              <a:rPr kumimoji="0" lang="en-US" sz="5400" b="1" i="0" u="none" strike="noStrike" kern="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Calibri"/>
                <a:cs typeface="Calibri"/>
                <a:sym typeface="Calibri"/>
              </a:rPr>
              <a:t>Spirit-filled week ahead.</a:t>
            </a:r>
          </a:p>
        </p:txBody>
      </p:sp>
    </p:spTree>
    <p:extLst>
      <p:ext uri="{BB962C8B-B14F-4D97-AF65-F5344CB8AC3E}">
        <p14:creationId xmlns:p14="http://schemas.microsoft.com/office/powerpoint/2010/main" val="224011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814495-7846-3A3C-1657-94E4AE1A17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6574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TextBox 3">
            <a:extLst>
              <a:ext uri="{FF2B5EF4-FFF2-40B4-BE49-F238E27FC236}">
                <a16:creationId xmlns:a16="http://schemas.microsoft.com/office/drawing/2014/main" id="{63BA94EE-D62C-9C14-D280-5476664D6C7D}"/>
              </a:ext>
            </a:extLst>
          </p:cNvPr>
          <p:cNvSpPr txBox="1"/>
          <p:nvPr/>
        </p:nvSpPr>
        <p:spPr>
          <a:xfrm>
            <a:off x="3048" y="5199208"/>
            <a:ext cx="121889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a:noFill/>
                </a:ln>
                <a:solidFill>
                  <a:prstClr val="white"/>
                </a:solidFill>
                <a:effectLst/>
                <a:uLnTx/>
                <a:uFillTx/>
                <a:latin typeface="Calibri" panose="020F0502020204030204"/>
                <a:cs typeface="Arial"/>
                <a:sym typeface="Arial"/>
              </a:rPr>
              <a:t>Star-Child</a:t>
            </a:r>
          </a:p>
        </p:txBody>
      </p:sp>
      <p:sp>
        <p:nvSpPr>
          <p:cNvPr id="5" name="TextBox 4">
            <a:extLst>
              <a:ext uri="{FF2B5EF4-FFF2-40B4-BE49-F238E27FC236}">
                <a16:creationId xmlns:a16="http://schemas.microsoft.com/office/drawing/2014/main" id="{8FA8363E-1BDC-B4AC-886E-EEAE5EE8D90A}"/>
              </a:ext>
            </a:extLst>
          </p:cNvPr>
          <p:cNvSpPr txBox="1"/>
          <p:nvPr/>
        </p:nvSpPr>
        <p:spPr>
          <a:xfrm>
            <a:off x="0" y="6211669"/>
            <a:ext cx="121889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cs typeface="Arial"/>
                <a:sym typeface="Arial"/>
              </a:rPr>
              <a:t>Shirley Erena Murray </a:t>
            </a:r>
            <a:r>
              <a:rPr lang="en-US" sz="2800" b="1" dirty="0">
                <a:solidFill>
                  <a:prstClr val="white"/>
                </a:solidFill>
                <a:latin typeface="Calibri" panose="020F0502020204030204"/>
              </a:rPr>
              <a:t>||TFWS # 2095 ||</a:t>
            </a:r>
            <a:r>
              <a:rPr kumimoji="0" lang="en-US" sz="2800" b="1" i="0" u="none" strike="noStrike" kern="0" cap="none" spc="0" normalizeH="0" baseline="0" noProof="0" dirty="0">
                <a:ln>
                  <a:noFill/>
                </a:ln>
                <a:solidFill>
                  <a:prstClr val="white"/>
                </a:solidFill>
                <a:effectLst/>
                <a:uLnTx/>
                <a:uFillTx/>
                <a:latin typeface="Calibri" panose="020F0502020204030204"/>
                <a:cs typeface="Arial"/>
                <a:sym typeface="Arial"/>
              </a:rPr>
              <a:t> CCLI License #1354319   </a:t>
            </a:r>
            <a:endParaRPr kumimoji="0" lang="en-US" sz="3600" b="1" i="0" u="none" strike="noStrike" kern="0" cap="none" spc="0" normalizeH="0" baseline="0" noProof="0" dirty="0">
              <a:ln>
                <a:noFill/>
              </a:ln>
              <a:solidFill>
                <a:prstClr val="white"/>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977389838"/>
      </p:ext>
    </p:extLst>
  </p:cSld>
  <p:clrMapOvr>
    <a:masterClrMapping/>
  </p:clrMapOvr>
</p:sld>
</file>

<file path=ppt/theme/theme1.xml><?xml version="1.0" encoding="utf-8"?>
<a:theme xmlns:a="http://schemas.openxmlformats.org/drawingml/2006/main" name="Sunday Slideshow">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HDOfficeLightV0">
  <a:themeElements>
    <a:clrScheme name="Custom 4">
      <a:dk1>
        <a:sysClr val="windowText" lastClr="000000"/>
      </a:dk1>
      <a:lt1>
        <a:sysClr val="window" lastClr="FFFFFF"/>
      </a:lt1>
      <a:dk2>
        <a:srgbClr val="9CC3E5"/>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1_Sunday Slideshow">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nday Slideshow" id="{AC575CB1-6239-49DF-836E-D8959F3E0D47}" vid="{1FCDD082-B563-401C-B251-177A2E0F5E45}"/>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Sunday Slideshow">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nday Slideshow" id="{AC575CB1-6239-49DF-836E-D8959F3E0D47}" vid="{1FCDD082-B563-401C-B251-177A2E0F5E45}"/>
    </a:ext>
  </a:extLst>
</a:theme>
</file>

<file path=ppt/theme/theme8.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A6B92CABCE3A409752ED1DD1FD54DF" ma:contentTypeVersion="10" ma:contentTypeDescription="Create a new document." ma:contentTypeScope="" ma:versionID="049ac803b06d2a05ed764fa5fbb58c1d">
  <xsd:schema xmlns:xsd="http://www.w3.org/2001/XMLSchema" xmlns:xs="http://www.w3.org/2001/XMLSchema" xmlns:p="http://schemas.microsoft.com/office/2006/metadata/properties" xmlns:ns3="b48737b0-85a7-4429-8f35-294c6fa7eb8b" targetNamespace="http://schemas.microsoft.com/office/2006/metadata/properties" ma:root="true" ma:fieldsID="77896097b1c88a08962696995018a2e4" ns3:_="">
    <xsd:import namespace="b48737b0-85a7-4429-8f35-294c6fa7eb8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8737b0-85a7-4429-8f35-294c6fa7eb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193246-EFAD-40DD-982E-A71D4BCF5AA2}">
  <ds:schemaRefs>
    <ds:schemaRef ds:uri="http://schemas.microsoft.com/sharepoint/v3/contenttype/forms"/>
  </ds:schemaRefs>
</ds:datastoreItem>
</file>

<file path=customXml/itemProps2.xml><?xml version="1.0" encoding="utf-8"?>
<ds:datastoreItem xmlns:ds="http://schemas.openxmlformats.org/officeDocument/2006/customXml" ds:itemID="{A8D39C8C-8B50-4214-87E1-DF9170E20DBC}">
  <ds:schemaRefs>
    <ds:schemaRef ds:uri="http://schemas.microsoft.com/office/2006/documentManagement/types"/>
    <ds:schemaRef ds:uri="http://schemas.microsoft.com/office/2006/metadata/properties"/>
    <ds:schemaRef ds:uri="b48737b0-85a7-4429-8f35-294c6fa7eb8b"/>
    <ds:schemaRef ds:uri="http://purl.org/dc/term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9C175F9B-FCC2-4454-9D4F-1A35990A05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8737b0-85a7-4429-8f35-294c6fa7eb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10727</TotalTime>
  <Words>1707</Words>
  <Application>Microsoft Office PowerPoint</Application>
  <PresentationFormat>Widescreen</PresentationFormat>
  <Paragraphs>134</Paragraphs>
  <Slides>78</Slides>
  <Notes>25</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78</vt:i4>
      </vt:variant>
    </vt:vector>
  </HeadingPairs>
  <TitlesOfParts>
    <vt:vector size="95" baseType="lpstr">
      <vt:lpstr>Ink Free</vt:lpstr>
      <vt:lpstr>FangSong</vt:lpstr>
      <vt:lpstr>Calibri</vt:lpstr>
      <vt:lpstr>Tahoma</vt:lpstr>
      <vt:lpstr>Arial</vt:lpstr>
      <vt:lpstr>Bodoni MT</vt:lpstr>
      <vt:lpstr>Wingdings 2</vt:lpstr>
      <vt:lpstr>Times New Roman</vt:lpstr>
      <vt:lpstr>Calibri Light</vt:lpstr>
      <vt:lpstr>Sunday Slideshow</vt:lpstr>
      <vt:lpstr>10_Office Theme</vt:lpstr>
      <vt:lpstr>1_HDOfficeLightV0</vt:lpstr>
      <vt:lpstr>1_Sunday Slideshow</vt:lpstr>
      <vt:lpstr>2_Office Theme</vt:lpstr>
      <vt:lpstr>Office Theme</vt:lpstr>
      <vt:lpstr>11_Sunday Slideshow</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There Be Peace in Earth</vt:lpstr>
      <vt:lpstr>One Holy Night in Bethlehem (verse 1)</vt:lpstr>
      <vt:lpstr>One Holy Night in Bethlehem (Refrain)</vt:lpstr>
      <vt:lpstr>One Holy Night in Bethlehem (verse 2)</vt:lpstr>
      <vt:lpstr>One Holy Night in Bethlehem (Refrain)</vt:lpstr>
      <vt:lpstr>One Holy Night in Bethlehem (verse 3)</vt:lpstr>
      <vt:lpstr>One Holy Night in Bethlehem (Refrain)</vt:lpstr>
      <vt:lpstr>One Holy Night in Bethlehem (verse 4)</vt:lpstr>
      <vt:lpstr>One Holy Night in Bethlehem (Refrain)</vt:lpstr>
      <vt:lpstr>Let There Be Peace in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 Little Town of Bethlehem (Verse 1)</vt:lpstr>
      <vt:lpstr>PowerPoint Presentation</vt:lpstr>
      <vt:lpstr>O Little Town of Bethlehem  (Verse 2)</vt:lpstr>
      <vt:lpstr>PowerPoint Presentation</vt:lpstr>
      <vt:lpstr>O Little Town of Bethlehem  (Verse 3)</vt:lpstr>
      <vt:lpstr>PowerPoint Presentation</vt:lpstr>
      <vt:lpstr>O Little Town of Bethlehem  (Verse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 Tell It on the Mountain (Refrain)</vt:lpstr>
      <vt:lpstr>Go, Tell It on the Mountain  (Verse 1)</vt:lpstr>
      <vt:lpstr>Go, Tell It on the Mountain  (Verse 1)</vt:lpstr>
      <vt:lpstr>Go, Tell It on the Mountain (Refrain)</vt:lpstr>
      <vt:lpstr>Go, Tell It on the Mountain  (Verse 2)</vt:lpstr>
      <vt:lpstr>Go, Tell It on the Mountain (Refrain)</vt:lpstr>
      <vt:lpstr>Once in Royal David’s City  (Verse 3)</vt:lpstr>
      <vt:lpstr>Go, Tell It on the Mountain (Refrain)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Show 9-17-23</dc:title>
  <dc:creator>Izzy Izaguirre</dc:creator>
  <cp:lastModifiedBy>Izzy Velasco</cp:lastModifiedBy>
  <cp:revision>158</cp:revision>
  <dcterms:created xsi:type="dcterms:W3CDTF">2015-10-05T16:57:04Z</dcterms:created>
  <dcterms:modified xsi:type="dcterms:W3CDTF">2025-01-02T18:18:18Z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0x0101003AA6B92CABCE3A409752ED1DD1FD54DF</vt:lpwstr>
  </property>
</Properties>
</file>